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6" r:id="rId5"/>
    <p:sldId id="280" r:id="rId6"/>
    <p:sldId id="281" r:id="rId7"/>
    <p:sldId id="283" r:id="rId8"/>
    <p:sldId id="282" r:id="rId9"/>
    <p:sldId id="284" r:id="rId10"/>
    <p:sldId id="286" r:id="rId11"/>
    <p:sldId id="287" r:id="rId12"/>
    <p:sldId id="288" r:id="rId13"/>
    <p:sldId id="290" r:id="rId14"/>
    <p:sldId id="291" r:id="rId15"/>
    <p:sldId id="292" r:id="rId16"/>
    <p:sldId id="294" r:id="rId17"/>
    <p:sldId id="293" r:id="rId18"/>
    <p:sldId id="279" r:id="rId19"/>
    <p:sldId id="28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0A0A"/>
    <a:srgbClr val="2E24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7" d="100"/>
          <a:sy n="67" d="100"/>
        </p:scale>
        <p:origin x="624" y="936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ja Varsani" userId="7ea24eaf-1d37-4e86-9bae-e1990bb67710" providerId="ADAL" clId="{EE34E0FF-A516-4F24-A143-E6F230458973}"/>
    <pc:docChg chg="custSel modSld">
      <pc:chgData name="Puja Varsani" userId="7ea24eaf-1d37-4e86-9bae-e1990bb67710" providerId="ADAL" clId="{EE34E0FF-A516-4F24-A143-E6F230458973}" dt="2025-02-13T14:09:23.291" v="28" actId="1076"/>
      <pc:docMkLst>
        <pc:docMk/>
      </pc:docMkLst>
      <pc:sldChg chg="modSp">
        <pc:chgData name="Puja Varsani" userId="7ea24eaf-1d37-4e86-9bae-e1990bb67710" providerId="ADAL" clId="{EE34E0FF-A516-4F24-A143-E6F230458973}" dt="2025-02-13T14:01:04.105" v="5" actId="20577"/>
        <pc:sldMkLst>
          <pc:docMk/>
          <pc:sldMk cId="2476439875" sldId="276"/>
        </pc:sldMkLst>
        <pc:spChg chg="mod">
          <ac:chgData name="Puja Varsani" userId="7ea24eaf-1d37-4e86-9bae-e1990bb67710" providerId="ADAL" clId="{EE34E0FF-A516-4F24-A143-E6F230458973}" dt="2025-02-13T14:01:04.105" v="5" actId="20577"/>
          <ac:spMkLst>
            <pc:docMk/>
            <pc:sldMk cId="2476439875" sldId="276"/>
            <ac:spMk id="5" creationId="{BE87D7F8-A9FE-4E5B-9AF5-5B878D0E4D71}"/>
          </ac:spMkLst>
        </pc:spChg>
      </pc:sldChg>
      <pc:sldChg chg="addSp modSp">
        <pc:chgData name="Puja Varsani" userId="7ea24eaf-1d37-4e86-9bae-e1990bb67710" providerId="ADAL" clId="{EE34E0FF-A516-4F24-A143-E6F230458973}" dt="2025-02-13T14:09:23.291" v="28" actId="1076"/>
        <pc:sldMkLst>
          <pc:docMk/>
          <pc:sldMk cId="2541975638" sldId="279"/>
        </pc:sldMkLst>
        <pc:spChg chg="mod">
          <ac:chgData name="Puja Varsani" userId="7ea24eaf-1d37-4e86-9bae-e1990bb67710" providerId="ADAL" clId="{EE34E0FF-A516-4F24-A143-E6F230458973}" dt="2025-02-13T14:08:32.560" v="11" actId="20577"/>
          <ac:spMkLst>
            <pc:docMk/>
            <pc:sldMk cId="2541975638" sldId="279"/>
            <ac:spMk id="3" creationId="{C194E942-6420-46A7-B7DA-8C2A6EAC06E0}"/>
          </ac:spMkLst>
        </pc:spChg>
        <pc:spChg chg="add mod">
          <ac:chgData name="Puja Varsani" userId="7ea24eaf-1d37-4e86-9bae-e1990bb67710" providerId="ADAL" clId="{EE34E0FF-A516-4F24-A143-E6F230458973}" dt="2025-02-13T14:09:23.291" v="28" actId="1076"/>
          <ac:spMkLst>
            <pc:docMk/>
            <pc:sldMk cId="2541975638" sldId="279"/>
            <ac:spMk id="10" creationId="{1F197994-36DA-475C-A81F-DF4E6FC6CBA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3F24ED-EB68-4FE4-B0DC-9A762D4F0B5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9E8075-30D6-42D4-866C-E41489D5D3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564D60-4AC4-4727-B6BE-913A6C6F8812}" type="datetimeFigureOut">
              <a:rPr lang="en-GB" smtClean="0"/>
              <a:t>25/02/2025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B15050-2901-49A6-ACBB-60C4E84116D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930265-7429-4091-BE04-4FBBCFDE01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07DA76-A0C7-4C50-8393-B90AF757F4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44988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4C757-14CE-48E1-85BE-6387F0D4384D}" type="datetimeFigureOut">
              <a:rPr lang="en-GB" smtClean="0"/>
              <a:t>25/02/2025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EF7ED5-DCCF-4FB9-9E61-B90B542EC8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501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7E9DA-E2C3-4EEC-9796-F1D6473FE2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35B78-3D3A-48A1-B360-E6C6E177F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FFB4A-0710-4209-A55F-3DB66BFB0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D198D-3F85-4FB9-AF0A-004A53E7C674}" type="datetime1">
              <a:rPr lang="en-GB" smtClean="0"/>
              <a:t>25/02/2025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55760-ADAA-4EC9-9810-612F2A77B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D4A4F-B7FA-485A-A21E-1397A5171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779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6C34E-2E3E-401B-BCE8-ACD5A92E4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9C19E-CF26-46A4-9579-1F7C3F253B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94DB7-2F87-4F2B-B5F9-2DFC8514D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D50BF-61DD-45FE-BBAC-BD48A810E814}" type="datetime1">
              <a:rPr lang="en-GB" smtClean="0"/>
              <a:t>25/02/2025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57A44-CB90-446A-AE2B-978A7BE3A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7FDA3-9165-4683-BB8A-BFE24E951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61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4D8C52-445C-4131-9362-F113F15C2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E80EB-55AF-46B2-8D2D-4C11E5699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7279E-A694-44E4-BE05-CD8190667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972AD-3F14-4464-A10C-3441574B6A86}" type="datetime1">
              <a:rPr lang="en-GB" smtClean="0"/>
              <a:t>25/02/2025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498FCD-E12A-4C80-9223-77D512BBC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2D153-44FB-466F-BFA6-516A30ECA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2669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006A7-B3B7-4C7E-A8ED-95946F31E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71B4B-24B0-414C-B5D2-1F0A891D2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935BB-E1C2-4EA0-8869-9F2871D37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9D004-19B3-48E7-9604-9E6E11763051}" type="datetime1">
              <a:rPr lang="en-GB" smtClean="0"/>
              <a:t>25/02/2025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CB376-AAE4-460E-9FB6-FF058D0A6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A7FA9-06DB-4A70-AF28-13FA667F3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0267" y="6356350"/>
            <a:ext cx="2743200" cy="365125"/>
          </a:xfrm>
        </p:spPr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7EC0555-1370-4CDC-A4AA-B726BE306627}"/>
              </a:ext>
            </a:extLst>
          </p:cNvPr>
          <p:cNvSpPr/>
          <p:nvPr userDrawn="1"/>
        </p:nvSpPr>
        <p:spPr>
          <a:xfrm rot="11529462">
            <a:off x="11920736" y="4342955"/>
            <a:ext cx="543464" cy="2620456"/>
          </a:xfrm>
          <a:custGeom>
            <a:avLst/>
            <a:gdLst>
              <a:gd name="connsiteX0" fmla="*/ 0 w 6729984"/>
              <a:gd name="connsiteY0" fmla="*/ 0 h 7923656"/>
              <a:gd name="connsiteX1" fmla="*/ 6729984 w 6729984"/>
              <a:gd name="connsiteY1" fmla="*/ 0 h 7923656"/>
              <a:gd name="connsiteX2" fmla="*/ 6729984 w 6729984"/>
              <a:gd name="connsiteY2" fmla="*/ 7923656 h 7923656"/>
              <a:gd name="connsiteX3" fmla="*/ 0 w 6729984"/>
              <a:gd name="connsiteY3" fmla="*/ 7923656 h 7923656"/>
              <a:gd name="connsiteX4" fmla="*/ 0 w 6729984"/>
              <a:gd name="connsiteY4" fmla="*/ 0 h 7923656"/>
              <a:gd name="connsiteX0" fmla="*/ 0 w 7375066"/>
              <a:gd name="connsiteY0" fmla="*/ 1832272 h 7923656"/>
              <a:gd name="connsiteX1" fmla="*/ 7375066 w 7375066"/>
              <a:gd name="connsiteY1" fmla="*/ 0 h 7923656"/>
              <a:gd name="connsiteX2" fmla="*/ 7375066 w 7375066"/>
              <a:gd name="connsiteY2" fmla="*/ 7923656 h 7923656"/>
              <a:gd name="connsiteX3" fmla="*/ 645082 w 7375066"/>
              <a:gd name="connsiteY3" fmla="*/ 7923656 h 7923656"/>
              <a:gd name="connsiteX4" fmla="*/ 0 w 7375066"/>
              <a:gd name="connsiteY4" fmla="*/ 1832272 h 7923656"/>
              <a:gd name="connsiteX0" fmla="*/ 0 w 7375066"/>
              <a:gd name="connsiteY0" fmla="*/ 1832272 h 8555080"/>
              <a:gd name="connsiteX1" fmla="*/ 7375066 w 7375066"/>
              <a:gd name="connsiteY1" fmla="*/ 0 h 8555080"/>
              <a:gd name="connsiteX2" fmla="*/ 7375066 w 7375066"/>
              <a:gd name="connsiteY2" fmla="*/ 7923656 h 8555080"/>
              <a:gd name="connsiteX3" fmla="*/ 1427443 w 7375066"/>
              <a:gd name="connsiteY3" fmla="*/ 8555080 h 8555080"/>
              <a:gd name="connsiteX4" fmla="*/ 0 w 7375066"/>
              <a:gd name="connsiteY4" fmla="*/ 1832272 h 8555080"/>
              <a:gd name="connsiteX0" fmla="*/ 0 w 7379504"/>
              <a:gd name="connsiteY0" fmla="*/ 1832272 h 8555080"/>
              <a:gd name="connsiteX1" fmla="*/ 7375066 w 7379504"/>
              <a:gd name="connsiteY1" fmla="*/ 0 h 8555080"/>
              <a:gd name="connsiteX2" fmla="*/ 7379504 w 7379504"/>
              <a:gd name="connsiteY2" fmla="*/ 7299493 h 8555080"/>
              <a:gd name="connsiteX3" fmla="*/ 1427443 w 7379504"/>
              <a:gd name="connsiteY3" fmla="*/ 8555080 h 8555080"/>
              <a:gd name="connsiteX4" fmla="*/ 0 w 7379504"/>
              <a:gd name="connsiteY4" fmla="*/ 1832272 h 8555080"/>
              <a:gd name="connsiteX0" fmla="*/ 0 w 7383348"/>
              <a:gd name="connsiteY0" fmla="*/ 1559770 h 8282578"/>
              <a:gd name="connsiteX1" fmla="*/ 7383130 w 7383348"/>
              <a:gd name="connsiteY1" fmla="*/ 0 h 8282578"/>
              <a:gd name="connsiteX2" fmla="*/ 7379504 w 7383348"/>
              <a:gd name="connsiteY2" fmla="*/ 7026991 h 8282578"/>
              <a:gd name="connsiteX3" fmla="*/ 1427443 w 7383348"/>
              <a:gd name="connsiteY3" fmla="*/ 8282578 h 8282578"/>
              <a:gd name="connsiteX4" fmla="*/ 0 w 7383348"/>
              <a:gd name="connsiteY4" fmla="*/ 1559770 h 8282578"/>
              <a:gd name="connsiteX0" fmla="*/ 0 w 7387625"/>
              <a:gd name="connsiteY0" fmla="*/ 1576541 h 8299349"/>
              <a:gd name="connsiteX1" fmla="*/ 7387488 w 7387625"/>
              <a:gd name="connsiteY1" fmla="*/ 0 h 8299349"/>
              <a:gd name="connsiteX2" fmla="*/ 7379504 w 7387625"/>
              <a:gd name="connsiteY2" fmla="*/ 7043762 h 8299349"/>
              <a:gd name="connsiteX3" fmla="*/ 1427443 w 7387625"/>
              <a:gd name="connsiteY3" fmla="*/ 8299349 h 8299349"/>
              <a:gd name="connsiteX4" fmla="*/ 0 w 7387625"/>
              <a:gd name="connsiteY4" fmla="*/ 1576541 h 8299349"/>
              <a:gd name="connsiteX0" fmla="*/ 0 w 7389221"/>
              <a:gd name="connsiteY0" fmla="*/ 1568962 h 8291770"/>
              <a:gd name="connsiteX1" fmla="*/ 7389100 w 7389221"/>
              <a:gd name="connsiteY1" fmla="*/ 0 h 8291770"/>
              <a:gd name="connsiteX2" fmla="*/ 7379504 w 7389221"/>
              <a:gd name="connsiteY2" fmla="*/ 7036183 h 8291770"/>
              <a:gd name="connsiteX3" fmla="*/ 1427443 w 7389221"/>
              <a:gd name="connsiteY3" fmla="*/ 8291770 h 8291770"/>
              <a:gd name="connsiteX4" fmla="*/ 0 w 7389221"/>
              <a:gd name="connsiteY4" fmla="*/ 1568962 h 8291770"/>
              <a:gd name="connsiteX0" fmla="*/ 0 w 7389378"/>
              <a:gd name="connsiteY0" fmla="*/ 1568962 h 8291770"/>
              <a:gd name="connsiteX1" fmla="*/ 7389100 w 7389378"/>
              <a:gd name="connsiteY1" fmla="*/ 0 h 8291770"/>
              <a:gd name="connsiteX2" fmla="*/ 7387084 w 7389378"/>
              <a:gd name="connsiteY2" fmla="*/ 7034572 h 8291770"/>
              <a:gd name="connsiteX3" fmla="*/ 1427443 w 7389378"/>
              <a:gd name="connsiteY3" fmla="*/ 8291770 h 8291770"/>
              <a:gd name="connsiteX4" fmla="*/ 0 w 7389378"/>
              <a:gd name="connsiteY4" fmla="*/ 1568962 h 8291770"/>
              <a:gd name="connsiteX0" fmla="*/ 0 w 7394663"/>
              <a:gd name="connsiteY0" fmla="*/ 1568962 h 8291770"/>
              <a:gd name="connsiteX1" fmla="*/ 7389100 w 7394663"/>
              <a:gd name="connsiteY1" fmla="*/ 0 h 8291770"/>
              <a:gd name="connsiteX2" fmla="*/ 7394663 w 7394663"/>
              <a:gd name="connsiteY2" fmla="*/ 7032961 h 8291770"/>
              <a:gd name="connsiteX3" fmla="*/ 1427443 w 7394663"/>
              <a:gd name="connsiteY3" fmla="*/ 8291770 h 8291770"/>
              <a:gd name="connsiteX4" fmla="*/ 0 w 7394663"/>
              <a:gd name="connsiteY4" fmla="*/ 1568962 h 8291770"/>
              <a:gd name="connsiteX0" fmla="*/ 0 w 7873073"/>
              <a:gd name="connsiteY0" fmla="*/ 1670651 h 8291770"/>
              <a:gd name="connsiteX1" fmla="*/ 7867510 w 7873073"/>
              <a:gd name="connsiteY1" fmla="*/ 0 h 8291770"/>
              <a:gd name="connsiteX2" fmla="*/ 7873073 w 7873073"/>
              <a:gd name="connsiteY2" fmla="*/ 7032961 h 8291770"/>
              <a:gd name="connsiteX3" fmla="*/ 1905853 w 7873073"/>
              <a:gd name="connsiteY3" fmla="*/ 8291770 h 8291770"/>
              <a:gd name="connsiteX4" fmla="*/ 0 w 7873073"/>
              <a:gd name="connsiteY4" fmla="*/ 1670651 h 8291770"/>
              <a:gd name="connsiteX0" fmla="*/ 0 w 7873073"/>
              <a:gd name="connsiteY0" fmla="*/ 1670651 h 8403860"/>
              <a:gd name="connsiteX1" fmla="*/ 7867510 w 7873073"/>
              <a:gd name="connsiteY1" fmla="*/ 0 h 8403860"/>
              <a:gd name="connsiteX2" fmla="*/ 7873073 w 7873073"/>
              <a:gd name="connsiteY2" fmla="*/ 7032961 h 8403860"/>
              <a:gd name="connsiteX3" fmla="*/ 1429654 w 7873073"/>
              <a:gd name="connsiteY3" fmla="*/ 8403860 h 8403860"/>
              <a:gd name="connsiteX4" fmla="*/ 0 w 7873073"/>
              <a:gd name="connsiteY4" fmla="*/ 1670651 h 8403860"/>
              <a:gd name="connsiteX0" fmla="*/ 0 w 7873073"/>
              <a:gd name="connsiteY0" fmla="*/ 1670651 h 7565694"/>
              <a:gd name="connsiteX1" fmla="*/ 7867510 w 7873073"/>
              <a:gd name="connsiteY1" fmla="*/ 0 h 7565694"/>
              <a:gd name="connsiteX2" fmla="*/ 7873073 w 7873073"/>
              <a:gd name="connsiteY2" fmla="*/ 7032961 h 7565694"/>
              <a:gd name="connsiteX3" fmla="*/ 5469714 w 7873073"/>
              <a:gd name="connsiteY3" fmla="*/ 7565695 h 7565694"/>
              <a:gd name="connsiteX4" fmla="*/ 0 w 7873073"/>
              <a:gd name="connsiteY4" fmla="*/ 1670651 h 7565694"/>
              <a:gd name="connsiteX0" fmla="*/ 1 w 3880757"/>
              <a:gd name="connsiteY0" fmla="*/ 801481 h 7565696"/>
              <a:gd name="connsiteX1" fmla="*/ 3875194 w 3880757"/>
              <a:gd name="connsiteY1" fmla="*/ 0 h 7565696"/>
              <a:gd name="connsiteX2" fmla="*/ 3880757 w 3880757"/>
              <a:gd name="connsiteY2" fmla="*/ 7032961 h 7565696"/>
              <a:gd name="connsiteX3" fmla="*/ 1477398 w 3880757"/>
              <a:gd name="connsiteY3" fmla="*/ 7565695 h 7565696"/>
              <a:gd name="connsiteX4" fmla="*/ 1 w 3880757"/>
              <a:gd name="connsiteY4" fmla="*/ 801481 h 7565696"/>
              <a:gd name="connsiteX0" fmla="*/ 0 w 3817509"/>
              <a:gd name="connsiteY0" fmla="*/ 808615 h 7565694"/>
              <a:gd name="connsiteX1" fmla="*/ 3811946 w 3817509"/>
              <a:gd name="connsiteY1" fmla="*/ 0 h 7565694"/>
              <a:gd name="connsiteX2" fmla="*/ 3817509 w 3817509"/>
              <a:gd name="connsiteY2" fmla="*/ 7032961 h 7565694"/>
              <a:gd name="connsiteX3" fmla="*/ 1414150 w 3817509"/>
              <a:gd name="connsiteY3" fmla="*/ 7565695 h 7565694"/>
              <a:gd name="connsiteX4" fmla="*/ 0 w 3817509"/>
              <a:gd name="connsiteY4" fmla="*/ 808615 h 7565694"/>
              <a:gd name="connsiteX0" fmla="*/ 0 w 2494762"/>
              <a:gd name="connsiteY0" fmla="*/ 540562 h 7565695"/>
              <a:gd name="connsiteX1" fmla="*/ 2489199 w 2494762"/>
              <a:gd name="connsiteY1" fmla="*/ 0 h 7565695"/>
              <a:gd name="connsiteX2" fmla="*/ 2494762 w 2494762"/>
              <a:gd name="connsiteY2" fmla="*/ 7032961 h 7565695"/>
              <a:gd name="connsiteX3" fmla="*/ 91403 w 2494762"/>
              <a:gd name="connsiteY3" fmla="*/ 7565695 h 7565695"/>
              <a:gd name="connsiteX4" fmla="*/ 0 w 2494762"/>
              <a:gd name="connsiteY4" fmla="*/ 540562 h 7565695"/>
              <a:gd name="connsiteX0" fmla="*/ 1 w 2513184"/>
              <a:gd name="connsiteY0" fmla="*/ 528650 h 7565695"/>
              <a:gd name="connsiteX1" fmla="*/ 2507621 w 2513184"/>
              <a:gd name="connsiteY1" fmla="*/ 0 h 7565695"/>
              <a:gd name="connsiteX2" fmla="*/ 2513184 w 2513184"/>
              <a:gd name="connsiteY2" fmla="*/ 7032961 h 7565695"/>
              <a:gd name="connsiteX3" fmla="*/ 109825 w 2513184"/>
              <a:gd name="connsiteY3" fmla="*/ 7565695 h 7565695"/>
              <a:gd name="connsiteX4" fmla="*/ 1 w 2513184"/>
              <a:gd name="connsiteY4" fmla="*/ 528650 h 7565695"/>
              <a:gd name="connsiteX0" fmla="*/ 0 w 2513183"/>
              <a:gd name="connsiteY0" fmla="*/ 528650 h 7245634"/>
              <a:gd name="connsiteX1" fmla="*/ 2507620 w 2513183"/>
              <a:gd name="connsiteY1" fmla="*/ 0 h 7245634"/>
              <a:gd name="connsiteX2" fmla="*/ 2513183 w 2513183"/>
              <a:gd name="connsiteY2" fmla="*/ 7032961 h 7245634"/>
              <a:gd name="connsiteX3" fmla="*/ 1453137 w 2513183"/>
              <a:gd name="connsiteY3" fmla="*/ 7245634 h 7245634"/>
              <a:gd name="connsiteX4" fmla="*/ 0 w 2513183"/>
              <a:gd name="connsiteY4" fmla="*/ 528650 h 7245634"/>
              <a:gd name="connsiteX0" fmla="*/ 0 w 2513183"/>
              <a:gd name="connsiteY0" fmla="*/ 528650 h 7215302"/>
              <a:gd name="connsiteX1" fmla="*/ 2507620 w 2513183"/>
              <a:gd name="connsiteY1" fmla="*/ 0 h 7215302"/>
              <a:gd name="connsiteX2" fmla="*/ 2513183 w 2513183"/>
              <a:gd name="connsiteY2" fmla="*/ 7032961 h 7215302"/>
              <a:gd name="connsiteX3" fmla="*/ 1446627 w 2513183"/>
              <a:gd name="connsiteY3" fmla="*/ 7215302 h 7215302"/>
              <a:gd name="connsiteX4" fmla="*/ 0 w 2513183"/>
              <a:gd name="connsiteY4" fmla="*/ 528650 h 7215302"/>
              <a:gd name="connsiteX0" fmla="*/ 0 w 2513183"/>
              <a:gd name="connsiteY0" fmla="*/ 528650 h 7221813"/>
              <a:gd name="connsiteX1" fmla="*/ 2507620 w 2513183"/>
              <a:gd name="connsiteY1" fmla="*/ 0 h 7221813"/>
              <a:gd name="connsiteX2" fmla="*/ 2513183 w 2513183"/>
              <a:gd name="connsiteY2" fmla="*/ 7032961 h 7221813"/>
              <a:gd name="connsiteX3" fmla="*/ 1416294 w 2513183"/>
              <a:gd name="connsiteY3" fmla="*/ 7221813 h 7221813"/>
              <a:gd name="connsiteX4" fmla="*/ 0 w 2513183"/>
              <a:gd name="connsiteY4" fmla="*/ 528650 h 7221813"/>
              <a:gd name="connsiteX0" fmla="*/ 0 w 2513183"/>
              <a:gd name="connsiteY0" fmla="*/ 528650 h 7231133"/>
              <a:gd name="connsiteX1" fmla="*/ 2507620 w 2513183"/>
              <a:gd name="connsiteY1" fmla="*/ 0 h 7231133"/>
              <a:gd name="connsiteX2" fmla="*/ 2513183 w 2513183"/>
              <a:gd name="connsiteY2" fmla="*/ 7032961 h 7231133"/>
              <a:gd name="connsiteX3" fmla="*/ 1418294 w 2513183"/>
              <a:gd name="connsiteY3" fmla="*/ 7231132 h 7231133"/>
              <a:gd name="connsiteX4" fmla="*/ 0 w 2513183"/>
              <a:gd name="connsiteY4" fmla="*/ 528650 h 7231133"/>
              <a:gd name="connsiteX0" fmla="*/ 0 w 2513183"/>
              <a:gd name="connsiteY0" fmla="*/ 528650 h 7236449"/>
              <a:gd name="connsiteX1" fmla="*/ 2507620 w 2513183"/>
              <a:gd name="connsiteY1" fmla="*/ 0 h 7236449"/>
              <a:gd name="connsiteX2" fmla="*/ 2513183 w 2513183"/>
              <a:gd name="connsiteY2" fmla="*/ 7032961 h 7236449"/>
              <a:gd name="connsiteX3" fmla="*/ 1438927 w 2513183"/>
              <a:gd name="connsiteY3" fmla="*/ 7236450 h 7236449"/>
              <a:gd name="connsiteX4" fmla="*/ 0 w 2513183"/>
              <a:gd name="connsiteY4" fmla="*/ 528650 h 7236449"/>
              <a:gd name="connsiteX0" fmla="*/ 0 w 2520499"/>
              <a:gd name="connsiteY0" fmla="*/ 539966 h 7236450"/>
              <a:gd name="connsiteX1" fmla="*/ 2514936 w 2520499"/>
              <a:gd name="connsiteY1" fmla="*/ 0 h 7236450"/>
              <a:gd name="connsiteX2" fmla="*/ 2520499 w 2520499"/>
              <a:gd name="connsiteY2" fmla="*/ 7032961 h 7236450"/>
              <a:gd name="connsiteX3" fmla="*/ 1446243 w 2520499"/>
              <a:gd name="connsiteY3" fmla="*/ 7236450 h 7236450"/>
              <a:gd name="connsiteX4" fmla="*/ 0 w 2520499"/>
              <a:gd name="connsiteY4" fmla="*/ 539966 h 7236450"/>
              <a:gd name="connsiteX0" fmla="*/ 0 w 2494549"/>
              <a:gd name="connsiteY0" fmla="*/ 524650 h 7236450"/>
              <a:gd name="connsiteX1" fmla="*/ 2488986 w 2494549"/>
              <a:gd name="connsiteY1" fmla="*/ 0 h 7236450"/>
              <a:gd name="connsiteX2" fmla="*/ 2494549 w 2494549"/>
              <a:gd name="connsiteY2" fmla="*/ 7032961 h 7236450"/>
              <a:gd name="connsiteX3" fmla="*/ 1420293 w 2494549"/>
              <a:gd name="connsiteY3" fmla="*/ 7236450 h 7236450"/>
              <a:gd name="connsiteX4" fmla="*/ 0 w 2494549"/>
              <a:gd name="connsiteY4" fmla="*/ 524650 h 7236450"/>
              <a:gd name="connsiteX0" fmla="*/ 0 w 2492549"/>
              <a:gd name="connsiteY0" fmla="*/ 533966 h 7236450"/>
              <a:gd name="connsiteX1" fmla="*/ 2486986 w 2492549"/>
              <a:gd name="connsiteY1" fmla="*/ 0 h 7236450"/>
              <a:gd name="connsiteX2" fmla="*/ 2492549 w 2492549"/>
              <a:gd name="connsiteY2" fmla="*/ 7032961 h 7236450"/>
              <a:gd name="connsiteX3" fmla="*/ 1418293 w 2492549"/>
              <a:gd name="connsiteY3" fmla="*/ 7236450 h 7236450"/>
              <a:gd name="connsiteX4" fmla="*/ 0 w 2492549"/>
              <a:gd name="connsiteY4" fmla="*/ 533966 h 7236450"/>
              <a:gd name="connsiteX0" fmla="*/ 0 w 2492549"/>
              <a:gd name="connsiteY0" fmla="*/ 533966 h 7042162"/>
              <a:gd name="connsiteX1" fmla="*/ 2486986 w 2492549"/>
              <a:gd name="connsiteY1" fmla="*/ 0 h 7042162"/>
              <a:gd name="connsiteX2" fmla="*/ 2492549 w 2492549"/>
              <a:gd name="connsiteY2" fmla="*/ 7032961 h 7042162"/>
              <a:gd name="connsiteX3" fmla="*/ 2471296 w 2492549"/>
              <a:gd name="connsiteY3" fmla="*/ 7042162 h 7042162"/>
              <a:gd name="connsiteX4" fmla="*/ 0 w 2492549"/>
              <a:gd name="connsiteY4" fmla="*/ 533966 h 7042162"/>
              <a:gd name="connsiteX0" fmla="*/ 0 w 1415722"/>
              <a:gd name="connsiteY0" fmla="*/ 302835 h 7042162"/>
              <a:gd name="connsiteX1" fmla="*/ 1410159 w 1415722"/>
              <a:gd name="connsiteY1" fmla="*/ 0 h 7042162"/>
              <a:gd name="connsiteX2" fmla="*/ 1415722 w 1415722"/>
              <a:gd name="connsiteY2" fmla="*/ 7032961 h 7042162"/>
              <a:gd name="connsiteX3" fmla="*/ 1394469 w 1415722"/>
              <a:gd name="connsiteY3" fmla="*/ 7042162 h 7042162"/>
              <a:gd name="connsiteX4" fmla="*/ 0 w 1415722"/>
              <a:gd name="connsiteY4" fmla="*/ 302835 h 7042162"/>
              <a:gd name="connsiteX0" fmla="*/ 0 w 1491555"/>
              <a:gd name="connsiteY0" fmla="*/ 319112 h 7042162"/>
              <a:gd name="connsiteX1" fmla="*/ 1485992 w 1491555"/>
              <a:gd name="connsiteY1" fmla="*/ 0 h 7042162"/>
              <a:gd name="connsiteX2" fmla="*/ 1491555 w 1491555"/>
              <a:gd name="connsiteY2" fmla="*/ 7032961 h 7042162"/>
              <a:gd name="connsiteX3" fmla="*/ 1470302 w 1491555"/>
              <a:gd name="connsiteY3" fmla="*/ 7042162 h 7042162"/>
              <a:gd name="connsiteX4" fmla="*/ 0 w 1491555"/>
              <a:gd name="connsiteY4" fmla="*/ 319112 h 7042162"/>
              <a:gd name="connsiteX0" fmla="*/ -1 w 1442799"/>
              <a:gd name="connsiteY0" fmla="*/ 324510 h 7042162"/>
              <a:gd name="connsiteX1" fmla="*/ 1437236 w 1442799"/>
              <a:gd name="connsiteY1" fmla="*/ 0 h 7042162"/>
              <a:gd name="connsiteX2" fmla="*/ 1442799 w 1442799"/>
              <a:gd name="connsiteY2" fmla="*/ 7032961 h 7042162"/>
              <a:gd name="connsiteX3" fmla="*/ 1421546 w 1442799"/>
              <a:gd name="connsiteY3" fmla="*/ 7042162 h 7042162"/>
              <a:gd name="connsiteX4" fmla="*/ -1 w 1442799"/>
              <a:gd name="connsiteY4" fmla="*/ 324510 h 7042162"/>
              <a:gd name="connsiteX0" fmla="*/ 1 w 1442801"/>
              <a:gd name="connsiteY0" fmla="*/ 309037 h 7026689"/>
              <a:gd name="connsiteX1" fmla="*/ 1427236 w 1442801"/>
              <a:gd name="connsiteY1" fmla="*/ 0 h 7026689"/>
              <a:gd name="connsiteX2" fmla="*/ 1442801 w 1442801"/>
              <a:gd name="connsiteY2" fmla="*/ 7017488 h 7026689"/>
              <a:gd name="connsiteX3" fmla="*/ 1421548 w 1442801"/>
              <a:gd name="connsiteY3" fmla="*/ 7026689 h 7026689"/>
              <a:gd name="connsiteX4" fmla="*/ 1 w 1442801"/>
              <a:gd name="connsiteY4" fmla="*/ 309037 h 7026689"/>
              <a:gd name="connsiteX0" fmla="*/ -1 w 1442799"/>
              <a:gd name="connsiteY0" fmla="*/ 309037 h 7017487"/>
              <a:gd name="connsiteX1" fmla="*/ 1427234 w 1442799"/>
              <a:gd name="connsiteY1" fmla="*/ 0 h 7017487"/>
              <a:gd name="connsiteX2" fmla="*/ 1442799 w 1442799"/>
              <a:gd name="connsiteY2" fmla="*/ 7017488 h 7017487"/>
              <a:gd name="connsiteX3" fmla="*/ 1431553 w 1442799"/>
              <a:gd name="connsiteY3" fmla="*/ 7011216 h 7017487"/>
              <a:gd name="connsiteX4" fmla="*/ -1 w 1442799"/>
              <a:gd name="connsiteY4" fmla="*/ 309037 h 7017487"/>
              <a:gd name="connsiteX0" fmla="*/ -1 w 1442799"/>
              <a:gd name="connsiteY0" fmla="*/ 353107 h 7061557"/>
              <a:gd name="connsiteX1" fmla="*/ 1428680 w 1442799"/>
              <a:gd name="connsiteY1" fmla="*/ 1 h 7061557"/>
              <a:gd name="connsiteX2" fmla="*/ 1442799 w 1442799"/>
              <a:gd name="connsiteY2" fmla="*/ 7061558 h 7061557"/>
              <a:gd name="connsiteX3" fmla="*/ 1431553 w 1442799"/>
              <a:gd name="connsiteY3" fmla="*/ 7055286 h 7061557"/>
              <a:gd name="connsiteX4" fmla="*/ -1 w 1442799"/>
              <a:gd name="connsiteY4" fmla="*/ 353107 h 7061557"/>
              <a:gd name="connsiteX0" fmla="*/ 0 w 1464516"/>
              <a:gd name="connsiteY0" fmla="*/ 303089 h 7061557"/>
              <a:gd name="connsiteX1" fmla="*/ 1450397 w 1464516"/>
              <a:gd name="connsiteY1" fmla="*/ 1 h 7061557"/>
              <a:gd name="connsiteX2" fmla="*/ 1464516 w 1464516"/>
              <a:gd name="connsiteY2" fmla="*/ 7061558 h 7061557"/>
              <a:gd name="connsiteX3" fmla="*/ 1453270 w 1464516"/>
              <a:gd name="connsiteY3" fmla="*/ 7055286 h 7061557"/>
              <a:gd name="connsiteX4" fmla="*/ 0 w 1464516"/>
              <a:gd name="connsiteY4" fmla="*/ 303089 h 706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4516" h="7061557">
                <a:moveTo>
                  <a:pt x="0" y="303089"/>
                </a:moveTo>
                <a:lnTo>
                  <a:pt x="1450397" y="1"/>
                </a:lnTo>
                <a:cubicBezTo>
                  <a:pt x="1451876" y="2433165"/>
                  <a:pt x="1463037" y="4628394"/>
                  <a:pt x="1464516" y="7061558"/>
                </a:cubicBezTo>
                <a:lnTo>
                  <a:pt x="1453270" y="7055286"/>
                </a:lnTo>
                <a:lnTo>
                  <a:pt x="0" y="303089"/>
                </a:lnTo>
                <a:close/>
              </a:path>
            </a:pathLst>
          </a:custGeom>
          <a:solidFill>
            <a:srgbClr val="2E2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07DF508-649F-4C9F-8968-196AE2C39F76}"/>
              </a:ext>
            </a:extLst>
          </p:cNvPr>
          <p:cNvSpPr/>
          <p:nvPr userDrawn="1"/>
        </p:nvSpPr>
        <p:spPr>
          <a:xfrm rot="16926037">
            <a:off x="1806675" y="4346417"/>
            <a:ext cx="1060836" cy="5022514"/>
          </a:xfrm>
          <a:custGeom>
            <a:avLst/>
            <a:gdLst>
              <a:gd name="connsiteX0" fmla="*/ 0 w 6729984"/>
              <a:gd name="connsiteY0" fmla="*/ 0 h 7923656"/>
              <a:gd name="connsiteX1" fmla="*/ 6729984 w 6729984"/>
              <a:gd name="connsiteY1" fmla="*/ 0 h 7923656"/>
              <a:gd name="connsiteX2" fmla="*/ 6729984 w 6729984"/>
              <a:gd name="connsiteY2" fmla="*/ 7923656 h 7923656"/>
              <a:gd name="connsiteX3" fmla="*/ 0 w 6729984"/>
              <a:gd name="connsiteY3" fmla="*/ 7923656 h 7923656"/>
              <a:gd name="connsiteX4" fmla="*/ 0 w 6729984"/>
              <a:gd name="connsiteY4" fmla="*/ 0 h 7923656"/>
              <a:gd name="connsiteX0" fmla="*/ 0 w 7375066"/>
              <a:gd name="connsiteY0" fmla="*/ 1832272 h 7923656"/>
              <a:gd name="connsiteX1" fmla="*/ 7375066 w 7375066"/>
              <a:gd name="connsiteY1" fmla="*/ 0 h 7923656"/>
              <a:gd name="connsiteX2" fmla="*/ 7375066 w 7375066"/>
              <a:gd name="connsiteY2" fmla="*/ 7923656 h 7923656"/>
              <a:gd name="connsiteX3" fmla="*/ 645082 w 7375066"/>
              <a:gd name="connsiteY3" fmla="*/ 7923656 h 7923656"/>
              <a:gd name="connsiteX4" fmla="*/ 0 w 7375066"/>
              <a:gd name="connsiteY4" fmla="*/ 1832272 h 7923656"/>
              <a:gd name="connsiteX0" fmla="*/ 0 w 7375066"/>
              <a:gd name="connsiteY0" fmla="*/ 1832272 h 8555080"/>
              <a:gd name="connsiteX1" fmla="*/ 7375066 w 7375066"/>
              <a:gd name="connsiteY1" fmla="*/ 0 h 8555080"/>
              <a:gd name="connsiteX2" fmla="*/ 7375066 w 7375066"/>
              <a:gd name="connsiteY2" fmla="*/ 7923656 h 8555080"/>
              <a:gd name="connsiteX3" fmla="*/ 1427443 w 7375066"/>
              <a:gd name="connsiteY3" fmla="*/ 8555080 h 8555080"/>
              <a:gd name="connsiteX4" fmla="*/ 0 w 7375066"/>
              <a:gd name="connsiteY4" fmla="*/ 1832272 h 8555080"/>
              <a:gd name="connsiteX0" fmla="*/ 0 w 7379504"/>
              <a:gd name="connsiteY0" fmla="*/ 1832272 h 8555080"/>
              <a:gd name="connsiteX1" fmla="*/ 7375066 w 7379504"/>
              <a:gd name="connsiteY1" fmla="*/ 0 h 8555080"/>
              <a:gd name="connsiteX2" fmla="*/ 7379504 w 7379504"/>
              <a:gd name="connsiteY2" fmla="*/ 7299493 h 8555080"/>
              <a:gd name="connsiteX3" fmla="*/ 1427443 w 7379504"/>
              <a:gd name="connsiteY3" fmla="*/ 8555080 h 8555080"/>
              <a:gd name="connsiteX4" fmla="*/ 0 w 7379504"/>
              <a:gd name="connsiteY4" fmla="*/ 1832272 h 8555080"/>
              <a:gd name="connsiteX0" fmla="*/ 0 w 7383348"/>
              <a:gd name="connsiteY0" fmla="*/ 1559770 h 8282578"/>
              <a:gd name="connsiteX1" fmla="*/ 7383130 w 7383348"/>
              <a:gd name="connsiteY1" fmla="*/ 0 h 8282578"/>
              <a:gd name="connsiteX2" fmla="*/ 7379504 w 7383348"/>
              <a:gd name="connsiteY2" fmla="*/ 7026991 h 8282578"/>
              <a:gd name="connsiteX3" fmla="*/ 1427443 w 7383348"/>
              <a:gd name="connsiteY3" fmla="*/ 8282578 h 8282578"/>
              <a:gd name="connsiteX4" fmla="*/ 0 w 7383348"/>
              <a:gd name="connsiteY4" fmla="*/ 1559770 h 8282578"/>
              <a:gd name="connsiteX0" fmla="*/ 0 w 7387625"/>
              <a:gd name="connsiteY0" fmla="*/ 1576541 h 8299349"/>
              <a:gd name="connsiteX1" fmla="*/ 7387488 w 7387625"/>
              <a:gd name="connsiteY1" fmla="*/ 0 h 8299349"/>
              <a:gd name="connsiteX2" fmla="*/ 7379504 w 7387625"/>
              <a:gd name="connsiteY2" fmla="*/ 7043762 h 8299349"/>
              <a:gd name="connsiteX3" fmla="*/ 1427443 w 7387625"/>
              <a:gd name="connsiteY3" fmla="*/ 8299349 h 8299349"/>
              <a:gd name="connsiteX4" fmla="*/ 0 w 7387625"/>
              <a:gd name="connsiteY4" fmla="*/ 1576541 h 8299349"/>
              <a:gd name="connsiteX0" fmla="*/ 0 w 7389221"/>
              <a:gd name="connsiteY0" fmla="*/ 1568962 h 8291770"/>
              <a:gd name="connsiteX1" fmla="*/ 7389100 w 7389221"/>
              <a:gd name="connsiteY1" fmla="*/ 0 h 8291770"/>
              <a:gd name="connsiteX2" fmla="*/ 7379504 w 7389221"/>
              <a:gd name="connsiteY2" fmla="*/ 7036183 h 8291770"/>
              <a:gd name="connsiteX3" fmla="*/ 1427443 w 7389221"/>
              <a:gd name="connsiteY3" fmla="*/ 8291770 h 8291770"/>
              <a:gd name="connsiteX4" fmla="*/ 0 w 7389221"/>
              <a:gd name="connsiteY4" fmla="*/ 1568962 h 8291770"/>
              <a:gd name="connsiteX0" fmla="*/ 0 w 7389378"/>
              <a:gd name="connsiteY0" fmla="*/ 1568962 h 8291770"/>
              <a:gd name="connsiteX1" fmla="*/ 7389100 w 7389378"/>
              <a:gd name="connsiteY1" fmla="*/ 0 h 8291770"/>
              <a:gd name="connsiteX2" fmla="*/ 7387084 w 7389378"/>
              <a:gd name="connsiteY2" fmla="*/ 7034572 h 8291770"/>
              <a:gd name="connsiteX3" fmla="*/ 1427443 w 7389378"/>
              <a:gd name="connsiteY3" fmla="*/ 8291770 h 8291770"/>
              <a:gd name="connsiteX4" fmla="*/ 0 w 7389378"/>
              <a:gd name="connsiteY4" fmla="*/ 1568962 h 8291770"/>
              <a:gd name="connsiteX0" fmla="*/ 0 w 7394663"/>
              <a:gd name="connsiteY0" fmla="*/ 1568962 h 8291770"/>
              <a:gd name="connsiteX1" fmla="*/ 7389100 w 7394663"/>
              <a:gd name="connsiteY1" fmla="*/ 0 h 8291770"/>
              <a:gd name="connsiteX2" fmla="*/ 7394663 w 7394663"/>
              <a:gd name="connsiteY2" fmla="*/ 7032961 h 8291770"/>
              <a:gd name="connsiteX3" fmla="*/ 1427443 w 7394663"/>
              <a:gd name="connsiteY3" fmla="*/ 8291770 h 8291770"/>
              <a:gd name="connsiteX4" fmla="*/ 0 w 7394663"/>
              <a:gd name="connsiteY4" fmla="*/ 1568962 h 8291770"/>
              <a:gd name="connsiteX0" fmla="*/ 0 w 7873073"/>
              <a:gd name="connsiteY0" fmla="*/ 1670651 h 8291770"/>
              <a:gd name="connsiteX1" fmla="*/ 7867510 w 7873073"/>
              <a:gd name="connsiteY1" fmla="*/ 0 h 8291770"/>
              <a:gd name="connsiteX2" fmla="*/ 7873073 w 7873073"/>
              <a:gd name="connsiteY2" fmla="*/ 7032961 h 8291770"/>
              <a:gd name="connsiteX3" fmla="*/ 1905853 w 7873073"/>
              <a:gd name="connsiteY3" fmla="*/ 8291770 h 8291770"/>
              <a:gd name="connsiteX4" fmla="*/ 0 w 7873073"/>
              <a:gd name="connsiteY4" fmla="*/ 1670651 h 8291770"/>
              <a:gd name="connsiteX0" fmla="*/ 0 w 7873073"/>
              <a:gd name="connsiteY0" fmla="*/ 1670651 h 8403860"/>
              <a:gd name="connsiteX1" fmla="*/ 7867510 w 7873073"/>
              <a:gd name="connsiteY1" fmla="*/ 0 h 8403860"/>
              <a:gd name="connsiteX2" fmla="*/ 7873073 w 7873073"/>
              <a:gd name="connsiteY2" fmla="*/ 7032961 h 8403860"/>
              <a:gd name="connsiteX3" fmla="*/ 1429654 w 7873073"/>
              <a:gd name="connsiteY3" fmla="*/ 8403860 h 8403860"/>
              <a:gd name="connsiteX4" fmla="*/ 0 w 7873073"/>
              <a:gd name="connsiteY4" fmla="*/ 1670651 h 8403860"/>
              <a:gd name="connsiteX0" fmla="*/ 0 w 7873073"/>
              <a:gd name="connsiteY0" fmla="*/ 1670651 h 7565694"/>
              <a:gd name="connsiteX1" fmla="*/ 7867510 w 7873073"/>
              <a:gd name="connsiteY1" fmla="*/ 0 h 7565694"/>
              <a:gd name="connsiteX2" fmla="*/ 7873073 w 7873073"/>
              <a:gd name="connsiteY2" fmla="*/ 7032961 h 7565694"/>
              <a:gd name="connsiteX3" fmla="*/ 5469714 w 7873073"/>
              <a:gd name="connsiteY3" fmla="*/ 7565695 h 7565694"/>
              <a:gd name="connsiteX4" fmla="*/ 0 w 7873073"/>
              <a:gd name="connsiteY4" fmla="*/ 1670651 h 7565694"/>
              <a:gd name="connsiteX0" fmla="*/ 1 w 3880757"/>
              <a:gd name="connsiteY0" fmla="*/ 801481 h 7565696"/>
              <a:gd name="connsiteX1" fmla="*/ 3875194 w 3880757"/>
              <a:gd name="connsiteY1" fmla="*/ 0 h 7565696"/>
              <a:gd name="connsiteX2" fmla="*/ 3880757 w 3880757"/>
              <a:gd name="connsiteY2" fmla="*/ 7032961 h 7565696"/>
              <a:gd name="connsiteX3" fmla="*/ 1477398 w 3880757"/>
              <a:gd name="connsiteY3" fmla="*/ 7565695 h 7565696"/>
              <a:gd name="connsiteX4" fmla="*/ 1 w 3880757"/>
              <a:gd name="connsiteY4" fmla="*/ 801481 h 7565696"/>
              <a:gd name="connsiteX0" fmla="*/ 0 w 3817509"/>
              <a:gd name="connsiteY0" fmla="*/ 808615 h 7565694"/>
              <a:gd name="connsiteX1" fmla="*/ 3811946 w 3817509"/>
              <a:gd name="connsiteY1" fmla="*/ 0 h 7565694"/>
              <a:gd name="connsiteX2" fmla="*/ 3817509 w 3817509"/>
              <a:gd name="connsiteY2" fmla="*/ 7032961 h 7565694"/>
              <a:gd name="connsiteX3" fmla="*/ 1414150 w 3817509"/>
              <a:gd name="connsiteY3" fmla="*/ 7565695 h 7565694"/>
              <a:gd name="connsiteX4" fmla="*/ 0 w 3817509"/>
              <a:gd name="connsiteY4" fmla="*/ 808615 h 7565694"/>
              <a:gd name="connsiteX0" fmla="*/ 0 w 2494762"/>
              <a:gd name="connsiteY0" fmla="*/ 540562 h 7565695"/>
              <a:gd name="connsiteX1" fmla="*/ 2489199 w 2494762"/>
              <a:gd name="connsiteY1" fmla="*/ 0 h 7565695"/>
              <a:gd name="connsiteX2" fmla="*/ 2494762 w 2494762"/>
              <a:gd name="connsiteY2" fmla="*/ 7032961 h 7565695"/>
              <a:gd name="connsiteX3" fmla="*/ 91403 w 2494762"/>
              <a:gd name="connsiteY3" fmla="*/ 7565695 h 7565695"/>
              <a:gd name="connsiteX4" fmla="*/ 0 w 2494762"/>
              <a:gd name="connsiteY4" fmla="*/ 540562 h 7565695"/>
              <a:gd name="connsiteX0" fmla="*/ 1 w 2513184"/>
              <a:gd name="connsiteY0" fmla="*/ 528650 h 7565695"/>
              <a:gd name="connsiteX1" fmla="*/ 2507621 w 2513184"/>
              <a:gd name="connsiteY1" fmla="*/ 0 h 7565695"/>
              <a:gd name="connsiteX2" fmla="*/ 2513184 w 2513184"/>
              <a:gd name="connsiteY2" fmla="*/ 7032961 h 7565695"/>
              <a:gd name="connsiteX3" fmla="*/ 109825 w 2513184"/>
              <a:gd name="connsiteY3" fmla="*/ 7565695 h 7565695"/>
              <a:gd name="connsiteX4" fmla="*/ 1 w 2513184"/>
              <a:gd name="connsiteY4" fmla="*/ 528650 h 7565695"/>
              <a:gd name="connsiteX0" fmla="*/ 0 w 2513183"/>
              <a:gd name="connsiteY0" fmla="*/ 528650 h 7245634"/>
              <a:gd name="connsiteX1" fmla="*/ 2507620 w 2513183"/>
              <a:gd name="connsiteY1" fmla="*/ 0 h 7245634"/>
              <a:gd name="connsiteX2" fmla="*/ 2513183 w 2513183"/>
              <a:gd name="connsiteY2" fmla="*/ 7032961 h 7245634"/>
              <a:gd name="connsiteX3" fmla="*/ 1453137 w 2513183"/>
              <a:gd name="connsiteY3" fmla="*/ 7245634 h 7245634"/>
              <a:gd name="connsiteX4" fmla="*/ 0 w 2513183"/>
              <a:gd name="connsiteY4" fmla="*/ 528650 h 7245634"/>
              <a:gd name="connsiteX0" fmla="*/ 0 w 2513183"/>
              <a:gd name="connsiteY0" fmla="*/ 528650 h 7215302"/>
              <a:gd name="connsiteX1" fmla="*/ 2507620 w 2513183"/>
              <a:gd name="connsiteY1" fmla="*/ 0 h 7215302"/>
              <a:gd name="connsiteX2" fmla="*/ 2513183 w 2513183"/>
              <a:gd name="connsiteY2" fmla="*/ 7032961 h 7215302"/>
              <a:gd name="connsiteX3" fmla="*/ 1446627 w 2513183"/>
              <a:gd name="connsiteY3" fmla="*/ 7215302 h 7215302"/>
              <a:gd name="connsiteX4" fmla="*/ 0 w 2513183"/>
              <a:gd name="connsiteY4" fmla="*/ 528650 h 7215302"/>
              <a:gd name="connsiteX0" fmla="*/ 0 w 2513183"/>
              <a:gd name="connsiteY0" fmla="*/ 528650 h 7221813"/>
              <a:gd name="connsiteX1" fmla="*/ 2507620 w 2513183"/>
              <a:gd name="connsiteY1" fmla="*/ 0 h 7221813"/>
              <a:gd name="connsiteX2" fmla="*/ 2513183 w 2513183"/>
              <a:gd name="connsiteY2" fmla="*/ 7032961 h 7221813"/>
              <a:gd name="connsiteX3" fmla="*/ 1416294 w 2513183"/>
              <a:gd name="connsiteY3" fmla="*/ 7221813 h 7221813"/>
              <a:gd name="connsiteX4" fmla="*/ 0 w 2513183"/>
              <a:gd name="connsiteY4" fmla="*/ 528650 h 7221813"/>
              <a:gd name="connsiteX0" fmla="*/ 0 w 2513183"/>
              <a:gd name="connsiteY0" fmla="*/ 528650 h 7231133"/>
              <a:gd name="connsiteX1" fmla="*/ 2507620 w 2513183"/>
              <a:gd name="connsiteY1" fmla="*/ 0 h 7231133"/>
              <a:gd name="connsiteX2" fmla="*/ 2513183 w 2513183"/>
              <a:gd name="connsiteY2" fmla="*/ 7032961 h 7231133"/>
              <a:gd name="connsiteX3" fmla="*/ 1418294 w 2513183"/>
              <a:gd name="connsiteY3" fmla="*/ 7231132 h 7231133"/>
              <a:gd name="connsiteX4" fmla="*/ 0 w 2513183"/>
              <a:gd name="connsiteY4" fmla="*/ 528650 h 7231133"/>
              <a:gd name="connsiteX0" fmla="*/ 0 w 2513183"/>
              <a:gd name="connsiteY0" fmla="*/ 528650 h 7236449"/>
              <a:gd name="connsiteX1" fmla="*/ 2507620 w 2513183"/>
              <a:gd name="connsiteY1" fmla="*/ 0 h 7236449"/>
              <a:gd name="connsiteX2" fmla="*/ 2513183 w 2513183"/>
              <a:gd name="connsiteY2" fmla="*/ 7032961 h 7236449"/>
              <a:gd name="connsiteX3" fmla="*/ 1438927 w 2513183"/>
              <a:gd name="connsiteY3" fmla="*/ 7236450 h 7236449"/>
              <a:gd name="connsiteX4" fmla="*/ 0 w 2513183"/>
              <a:gd name="connsiteY4" fmla="*/ 528650 h 7236449"/>
              <a:gd name="connsiteX0" fmla="*/ 0 w 2520499"/>
              <a:gd name="connsiteY0" fmla="*/ 539966 h 7236450"/>
              <a:gd name="connsiteX1" fmla="*/ 2514936 w 2520499"/>
              <a:gd name="connsiteY1" fmla="*/ 0 h 7236450"/>
              <a:gd name="connsiteX2" fmla="*/ 2520499 w 2520499"/>
              <a:gd name="connsiteY2" fmla="*/ 7032961 h 7236450"/>
              <a:gd name="connsiteX3" fmla="*/ 1446243 w 2520499"/>
              <a:gd name="connsiteY3" fmla="*/ 7236450 h 7236450"/>
              <a:gd name="connsiteX4" fmla="*/ 0 w 2520499"/>
              <a:gd name="connsiteY4" fmla="*/ 539966 h 7236450"/>
              <a:gd name="connsiteX0" fmla="*/ 0 w 2494549"/>
              <a:gd name="connsiteY0" fmla="*/ 524650 h 7236450"/>
              <a:gd name="connsiteX1" fmla="*/ 2488986 w 2494549"/>
              <a:gd name="connsiteY1" fmla="*/ 0 h 7236450"/>
              <a:gd name="connsiteX2" fmla="*/ 2494549 w 2494549"/>
              <a:gd name="connsiteY2" fmla="*/ 7032961 h 7236450"/>
              <a:gd name="connsiteX3" fmla="*/ 1420293 w 2494549"/>
              <a:gd name="connsiteY3" fmla="*/ 7236450 h 7236450"/>
              <a:gd name="connsiteX4" fmla="*/ 0 w 2494549"/>
              <a:gd name="connsiteY4" fmla="*/ 524650 h 7236450"/>
              <a:gd name="connsiteX0" fmla="*/ 0 w 2492549"/>
              <a:gd name="connsiteY0" fmla="*/ 533966 h 7236450"/>
              <a:gd name="connsiteX1" fmla="*/ 2486986 w 2492549"/>
              <a:gd name="connsiteY1" fmla="*/ 0 h 7236450"/>
              <a:gd name="connsiteX2" fmla="*/ 2492549 w 2492549"/>
              <a:gd name="connsiteY2" fmla="*/ 7032961 h 7236450"/>
              <a:gd name="connsiteX3" fmla="*/ 1418293 w 2492549"/>
              <a:gd name="connsiteY3" fmla="*/ 7236450 h 7236450"/>
              <a:gd name="connsiteX4" fmla="*/ 0 w 2492549"/>
              <a:gd name="connsiteY4" fmla="*/ 533966 h 7236450"/>
              <a:gd name="connsiteX0" fmla="*/ 0 w 2492549"/>
              <a:gd name="connsiteY0" fmla="*/ 533966 h 7042162"/>
              <a:gd name="connsiteX1" fmla="*/ 2486986 w 2492549"/>
              <a:gd name="connsiteY1" fmla="*/ 0 h 7042162"/>
              <a:gd name="connsiteX2" fmla="*/ 2492549 w 2492549"/>
              <a:gd name="connsiteY2" fmla="*/ 7032961 h 7042162"/>
              <a:gd name="connsiteX3" fmla="*/ 2471296 w 2492549"/>
              <a:gd name="connsiteY3" fmla="*/ 7042162 h 7042162"/>
              <a:gd name="connsiteX4" fmla="*/ 0 w 2492549"/>
              <a:gd name="connsiteY4" fmla="*/ 533966 h 7042162"/>
              <a:gd name="connsiteX0" fmla="*/ 0 w 1415722"/>
              <a:gd name="connsiteY0" fmla="*/ 302835 h 7042162"/>
              <a:gd name="connsiteX1" fmla="*/ 1410159 w 1415722"/>
              <a:gd name="connsiteY1" fmla="*/ 0 h 7042162"/>
              <a:gd name="connsiteX2" fmla="*/ 1415722 w 1415722"/>
              <a:gd name="connsiteY2" fmla="*/ 7032961 h 7042162"/>
              <a:gd name="connsiteX3" fmla="*/ 1394469 w 1415722"/>
              <a:gd name="connsiteY3" fmla="*/ 7042162 h 7042162"/>
              <a:gd name="connsiteX4" fmla="*/ 0 w 1415722"/>
              <a:gd name="connsiteY4" fmla="*/ 302835 h 7042162"/>
              <a:gd name="connsiteX0" fmla="*/ 0 w 1491555"/>
              <a:gd name="connsiteY0" fmla="*/ 319112 h 7042162"/>
              <a:gd name="connsiteX1" fmla="*/ 1485992 w 1491555"/>
              <a:gd name="connsiteY1" fmla="*/ 0 h 7042162"/>
              <a:gd name="connsiteX2" fmla="*/ 1491555 w 1491555"/>
              <a:gd name="connsiteY2" fmla="*/ 7032961 h 7042162"/>
              <a:gd name="connsiteX3" fmla="*/ 1470302 w 1491555"/>
              <a:gd name="connsiteY3" fmla="*/ 7042162 h 7042162"/>
              <a:gd name="connsiteX4" fmla="*/ 0 w 1491555"/>
              <a:gd name="connsiteY4" fmla="*/ 319112 h 7042162"/>
              <a:gd name="connsiteX0" fmla="*/ -1 w 1442799"/>
              <a:gd name="connsiteY0" fmla="*/ 324510 h 7042162"/>
              <a:gd name="connsiteX1" fmla="*/ 1437236 w 1442799"/>
              <a:gd name="connsiteY1" fmla="*/ 0 h 7042162"/>
              <a:gd name="connsiteX2" fmla="*/ 1442799 w 1442799"/>
              <a:gd name="connsiteY2" fmla="*/ 7032961 h 7042162"/>
              <a:gd name="connsiteX3" fmla="*/ 1421546 w 1442799"/>
              <a:gd name="connsiteY3" fmla="*/ 7042162 h 7042162"/>
              <a:gd name="connsiteX4" fmla="*/ -1 w 1442799"/>
              <a:gd name="connsiteY4" fmla="*/ 324510 h 7042162"/>
              <a:gd name="connsiteX0" fmla="*/ 1 w 1442801"/>
              <a:gd name="connsiteY0" fmla="*/ 309037 h 7026689"/>
              <a:gd name="connsiteX1" fmla="*/ 1427236 w 1442801"/>
              <a:gd name="connsiteY1" fmla="*/ 0 h 7026689"/>
              <a:gd name="connsiteX2" fmla="*/ 1442801 w 1442801"/>
              <a:gd name="connsiteY2" fmla="*/ 7017488 h 7026689"/>
              <a:gd name="connsiteX3" fmla="*/ 1421548 w 1442801"/>
              <a:gd name="connsiteY3" fmla="*/ 7026689 h 7026689"/>
              <a:gd name="connsiteX4" fmla="*/ 1 w 1442801"/>
              <a:gd name="connsiteY4" fmla="*/ 309037 h 7026689"/>
              <a:gd name="connsiteX0" fmla="*/ -1 w 1442799"/>
              <a:gd name="connsiteY0" fmla="*/ 309037 h 7017487"/>
              <a:gd name="connsiteX1" fmla="*/ 1427234 w 1442799"/>
              <a:gd name="connsiteY1" fmla="*/ 0 h 7017487"/>
              <a:gd name="connsiteX2" fmla="*/ 1442799 w 1442799"/>
              <a:gd name="connsiteY2" fmla="*/ 7017488 h 7017487"/>
              <a:gd name="connsiteX3" fmla="*/ 1431553 w 1442799"/>
              <a:gd name="connsiteY3" fmla="*/ 7011216 h 7017487"/>
              <a:gd name="connsiteX4" fmla="*/ -1 w 1442799"/>
              <a:gd name="connsiteY4" fmla="*/ 309037 h 7017487"/>
              <a:gd name="connsiteX0" fmla="*/ -1 w 1442799"/>
              <a:gd name="connsiteY0" fmla="*/ 353107 h 7061557"/>
              <a:gd name="connsiteX1" fmla="*/ 1428680 w 1442799"/>
              <a:gd name="connsiteY1" fmla="*/ 1 h 7061557"/>
              <a:gd name="connsiteX2" fmla="*/ 1442799 w 1442799"/>
              <a:gd name="connsiteY2" fmla="*/ 7061558 h 7061557"/>
              <a:gd name="connsiteX3" fmla="*/ 1431553 w 1442799"/>
              <a:gd name="connsiteY3" fmla="*/ 7055286 h 7061557"/>
              <a:gd name="connsiteX4" fmla="*/ -1 w 1442799"/>
              <a:gd name="connsiteY4" fmla="*/ 353107 h 7061557"/>
              <a:gd name="connsiteX0" fmla="*/ 0 w 1464516"/>
              <a:gd name="connsiteY0" fmla="*/ 303089 h 7061557"/>
              <a:gd name="connsiteX1" fmla="*/ 1450397 w 1464516"/>
              <a:gd name="connsiteY1" fmla="*/ 1 h 7061557"/>
              <a:gd name="connsiteX2" fmla="*/ 1464516 w 1464516"/>
              <a:gd name="connsiteY2" fmla="*/ 7061558 h 7061557"/>
              <a:gd name="connsiteX3" fmla="*/ 1453270 w 1464516"/>
              <a:gd name="connsiteY3" fmla="*/ 7055286 h 7061557"/>
              <a:gd name="connsiteX4" fmla="*/ 0 w 1464516"/>
              <a:gd name="connsiteY4" fmla="*/ 303089 h 706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4516" h="7061557">
                <a:moveTo>
                  <a:pt x="0" y="303089"/>
                </a:moveTo>
                <a:lnTo>
                  <a:pt x="1450397" y="1"/>
                </a:lnTo>
                <a:cubicBezTo>
                  <a:pt x="1451876" y="2433165"/>
                  <a:pt x="1463037" y="4628394"/>
                  <a:pt x="1464516" y="7061558"/>
                </a:cubicBezTo>
                <a:lnTo>
                  <a:pt x="1453270" y="7055286"/>
                </a:lnTo>
                <a:lnTo>
                  <a:pt x="0" y="303089"/>
                </a:lnTo>
                <a:close/>
              </a:path>
            </a:pathLst>
          </a:custGeom>
          <a:solidFill>
            <a:srgbClr val="E30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74FE28-5B9F-40E1-BE7C-1D778A42CF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299" y="6185420"/>
            <a:ext cx="1154487" cy="52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8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659EE-133B-4C17-A25D-DD7FA4654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C5BAB-664D-4AA8-9316-6B7C81FA1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F35CD-E537-4527-B399-5B99B8CDF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BDD36-11B6-4597-BF42-1607DF515989}" type="datetime1">
              <a:rPr lang="en-GB" smtClean="0"/>
              <a:t>25/02/2025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817F-1D38-4F12-9628-82229E747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E3C72-1800-459F-B9BB-95A926D64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789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9B392-27FA-48FF-8749-36D24A34E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08D70-44A2-4247-92B5-B00940B659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CEDF6D-4479-48B6-8514-AABFDCC2B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1763E7-6687-4350-AB26-93E4F7C01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8DFF9-8741-4262-8710-78F3DD3E340B}" type="datetime1">
              <a:rPr lang="en-GB" smtClean="0"/>
              <a:t>25/02/2025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385D27-DA01-4E51-97B5-5B1EC5852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6A6C3-A17B-49D2-8A26-BDB7F91A9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021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EFA63-5AA3-4E91-9226-6807A9D30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07A5C8-00A1-4F51-9FFD-B845CD057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F1596E-0103-48FB-BDCA-79F701EEA5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9BB696-61E4-4DE0-B2AC-BBBB01C083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AFF1D0-1696-4578-A5CF-51631E9109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931558-2846-4E75-A39D-26B6BAA6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3A9BC-B89B-4FEA-B07B-72E320872782}" type="datetime1">
              <a:rPr lang="en-GB" smtClean="0"/>
              <a:t>25/02/2025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39D90B-6D70-4F33-939D-9AEC99086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885349-BC3C-4511-B251-F71907438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463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FDCFE-ABA8-486E-A228-52E3A031B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CCE31E-9B48-4FD8-A0A3-CA575663A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BCC81-8595-42F2-8235-B7924AE8550C}" type="datetime1">
              <a:rPr lang="en-GB" smtClean="0"/>
              <a:t>25/02/2025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08F732-6B6C-42E4-B47D-FDF305ADE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9E9769-7665-428A-AB2B-E128EF03A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7397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71DF94-E91F-40B6-B8B5-5AA979C9D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0667E-3797-4937-BC0B-7BCC99043A51}" type="datetime1">
              <a:rPr lang="en-GB" smtClean="0"/>
              <a:t>25/02/2025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9D7B5-5992-4FE4-A18D-4DB1D4177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189CCA-D5EF-4738-938B-D9D67715E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0680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47E12-72A1-4D30-8050-CD3E96229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FACDB-A85A-4CF5-88D4-CE1B97DEB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F0FF61-26F5-4B06-81F3-673EB757F7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779855-E9F6-4481-93A3-C38ED9B08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190C5-49F2-42A7-A132-7C6A490309C0}" type="datetime1">
              <a:rPr lang="en-GB" smtClean="0"/>
              <a:t>25/02/2025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AE6054-EE47-4172-9258-0E434947B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8690D9-4799-44DC-998A-E359B5990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7088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E868C-CC2B-4172-9089-373C13E18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FBECD6-ADA2-4323-BB12-F39A817E03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60377-E1F1-4680-AA5C-6CB3D8EC1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277ED-BA82-4505-A1C0-5D4A707F9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4B4D3-39CB-4C07-BE34-4CC98920696F}" type="datetime1">
              <a:rPr lang="en-GB" smtClean="0"/>
              <a:t>25/02/2025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D22EC5-B54D-4858-B1C2-23BD22C19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D06723-2EFF-43F4-8DE8-ED2C37EC6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7361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B51416-C92C-4260-87B3-0FAE7098C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633CF-2DA6-499A-BE71-9F1745DA5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C3DE8-DC0D-4F0C-8641-7425F074C2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96B8E5-ABE0-4FD4-93F0-FC61628F6A2D}" type="datetime1">
              <a:rPr lang="en-GB" smtClean="0"/>
              <a:t>25/02/2025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7FCC3-8268-4A9A-AA4B-657BA74DC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75508-E1CF-479A-B345-FBA340710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268491-C142-4B38-AC09-CB5EDA685B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258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flightsimmotionplatformproject.wordpres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DF18C10-639F-430D-AF0A-B333F969FB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E2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A022D9-FD23-431B-B12C-5DBF3EC79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4150"/>
            <a:ext cx="12088427" cy="1974850"/>
          </a:xfrm>
        </p:spPr>
        <p:txBody>
          <a:bodyPr>
            <a:normAutofit/>
          </a:bodyPr>
          <a:lstStyle/>
          <a:p>
            <a:pPr algn="l"/>
            <a:r>
              <a:rPr lang="en-GB" b="1" dirty="0">
                <a:solidFill>
                  <a:schemeClr val="bg1"/>
                </a:solidFill>
                <a:latin typeface="Gill Sans MT" panose="020B0502020104020203" pitchFamily="34" charset="0"/>
              </a:rPr>
              <a:t>Control Software For A Flight Simulator Experience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E010B2-F239-4E98-A25D-1CADCBA7F723}"/>
              </a:ext>
            </a:extLst>
          </p:cNvPr>
          <p:cNvSpPr/>
          <p:nvPr/>
        </p:nvSpPr>
        <p:spPr>
          <a:xfrm>
            <a:off x="3994952" y="4483223"/>
            <a:ext cx="8300622" cy="2433447"/>
          </a:xfrm>
          <a:custGeom>
            <a:avLst/>
            <a:gdLst>
              <a:gd name="connsiteX0" fmla="*/ 0 w 6489577"/>
              <a:gd name="connsiteY0" fmla="*/ 0 h 1740988"/>
              <a:gd name="connsiteX1" fmla="*/ 6489577 w 6489577"/>
              <a:gd name="connsiteY1" fmla="*/ 0 h 1740988"/>
              <a:gd name="connsiteX2" fmla="*/ 6489577 w 6489577"/>
              <a:gd name="connsiteY2" fmla="*/ 1740988 h 1740988"/>
              <a:gd name="connsiteX3" fmla="*/ 0 w 6489577"/>
              <a:gd name="connsiteY3" fmla="*/ 1740988 h 1740988"/>
              <a:gd name="connsiteX4" fmla="*/ 0 w 6489577"/>
              <a:gd name="connsiteY4" fmla="*/ 0 h 1740988"/>
              <a:gd name="connsiteX0" fmla="*/ 2512381 w 6489577"/>
              <a:gd name="connsiteY0" fmla="*/ 1127464 h 1740988"/>
              <a:gd name="connsiteX1" fmla="*/ 6489577 w 6489577"/>
              <a:gd name="connsiteY1" fmla="*/ 0 h 1740988"/>
              <a:gd name="connsiteX2" fmla="*/ 6489577 w 6489577"/>
              <a:gd name="connsiteY2" fmla="*/ 1740988 h 1740988"/>
              <a:gd name="connsiteX3" fmla="*/ 0 w 6489577"/>
              <a:gd name="connsiteY3" fmla="*/ 1740988 h 1740988"/>
              <a:gd name="connsiteX4" fmla="*/ 2512381 w 6489577"/>
              <a:gd name="connsiteY4" fmla="*/ 1127464 h 174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9577" h="1740988">
                <a:moveTo>
                  <a:pt x="2512381" y="1127464"/>
                </a:moveTo>
                <a:lnTo>
                  <a:pt x="6489577" y="0"/>
                </a:lnTo>
                <a:lnTo>
                  <a:pt x="6489577" y="1740988"/>
                </a:lnTo>
                <a:lnTo>
                  <a:pt x="0" y="1740988"/>
                </a:lnTo>
                <a:lnTo>
                  <a:pt x="2512381" y="1127464"/>
                </a:lnTo>
                <a:close/>
              </a:path>
            </a:pathLst>
          </a:custGeom>
          <a:solidFill>
            <a:srgbClr val="E30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C24F53-18B0-4A5C-8F9F-17EC065E2771}"/>
              </a:ext>
            </a:extLst>
          </p:cNvPr>
          <p:cNvSpPr txBox="1"/>
          <p:nvPr/>
        </p:nvSpPr>
        <p:spPr>
          <a:xfrm>
            <a:off x="5942353" y="6072040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Gill Sans MT" panose="020B0502020104020203" pitchFamily="34" charset="0"/>
              </a:rPr>
              <a:t>Omar Maaouane Veiga </a:t>
            </a:r>
          </a:p>
          <a:p>
            <a:pPr algn="r"/>
            <a:r>
              <a:rPr lang="en-GB" dirty="0">
                <a:solidFill>
                  <a:schemeClr val="bg1"/>
                </a:solidFill>
                <a:latin typeface="Gill Sans MT" panose="020B0502020104020203" pitchFamily="34" charset="0"/>
              </a:rPr>
              <a:t>PDE3823 Major Project and Professional Practice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C0E92-BA91-4924-9B6F-8519558B73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83866" y="5316516"/>
            <a:ext cx="1154487" cy="52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30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B6BD26-16D0-429F-539A-BDFFF44C8E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2A153-E8AA-DE94-6A2A-D9AFD9385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Methodology For Control Software</a:t>
            </a:r>
            <a:endParaRPr lang="es-ES" dirty="0"/>
          </a:p>
        </p:txBody>
      </p:sp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A6DF8A04-0442-F10A-6CDE-B8243257D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00424" y="2383219"/>
            <a:ext cx="7610475" cy="41096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A38A20-6E66-05B9-137D-0A12D758A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0267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6268491-C142-4B38-AC09-CB5EDA685B2C}" type="slidenum">
              <a:rPr lang="en-GB" smtClean="0"/>
              <a:pPr>
                <a:spcAft>
                  <a:spcPts val="600"/>
                </a:spcAft>
              </a:pPr>
              <a:t>10</a:t>
            </a:fld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9510BD-13B2-A164-5F17-7CCF7862D265}"/>
              </a:ext>
            </a:extLst>
          </p:cNvPr>
          <p:cNvSpPr txBox="1">
            <a:spLocks/>
          </p:cNvSpPr>
          <p:nvPr/>
        </p:nvSpPr>
        <p:spPr>
          <a:xfrm>
            <a:off x="186267" y="1046534"/>
            <a:ext cx="10515600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B7DB319-7235-AF13-18F1-F676C465ED82}"/>
              </a:ext>
            </a:extLst>
          </p:cNvPr>
          <p:cNvSpPr txBox="1">
            <a:spLocks/>
          </p:cNvSpPr>
          <p:nvPr/>
        </p:nvSpPr>
        <p:spPr>
          <a:xfrm>
            <a:off x="186266" y="1368611"/>
            <a:ext cx="11887201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control software was designed to be a network of nodes where each does a specific task. All communication between nodes is done via UDP protocol</a:t>
            </a:r>
          </a:p>
        </p:txBody>
      </p:sp>
    </p:spTree>
    <p:extLst>
      <p:ext uri="{BB962C8B-B14F-4D97-AF65-F5344CB8AC3E}">
        <p14:creationId xmlns:p14="http://schemas.microsoft.com/office/powerpoint/2010/main" val="4228022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9F529-5885-D8E0-DF06-C0125D84B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E9059-17EF-8D1B-2D73-2DCC26F9B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System Design And Implementation</a:t>
            </a:r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5C4F66-E7B1-6E19-1B4B-F960B0098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0267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6268491-C142-4B38-AC09-CB5EDA685B2C}" type="slidenum">
              <a:rPr lang="en-GB" smtClean="0"/>
              <a:pPr>
                <a:spcAft>
                  <a:spcPts val="600"/>
                </a:spcAft>
              </a:pPr>
              <a:t>11</a:t>
            </a:fld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1EC770-05CD-39DF-AC3F-F2E55F68D068}"/>
              </a:ext>
            </a:extLst>
          </p:cNvPr>
          <p:cNvSpPr txBox="1">
            <a:spLocks/>
          </p:cNvSpPr>
          <p:nvPr/>
        </p:nvSpPr>
        <p:spPr>
          <a:xfrm>
            <a:off x="186267" y="1046534"/>
            <a:ext cx="10515600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0D6FAAF-2C6C-D756-D4BE-55A0A5D31340}"/>
              </a:ext>
            </a:extLst>
          </p:cNvPr>
          <p:cNvSpPr txBox="1">
            <a:spLocks/>
          </p:cNvSpPr>
          <p:nvPr/>
        </p:nvSpPr>
        <p:spPr>
          <a:xfrm>
            <a:off x="186266" y="1368611"/>
            <a:ext cx="11887201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first step was to create a skeletal system for the proposed node network, including the state machine that enables the operator to robustly control the chair’s operational modes as needed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After that, developing the GUI control app, designing the display module, and replacing the dummy airplane app with the real simulator naturally followed from the skeletal system</a:t>
            </a:r>
          </a:p>
        </p:txBody>
      </p:sp>
    </p:spTree>
    <p:extLst>
      <p:ext uri="{BB962C8B-B14F-4D97-AF65-F5344CB8AC3E}">
        <p14:creationId xmlns:p14="http://schemas.microsoft.com/office/powerpoint/2010/main" val="538512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824096-49AD-CE6B-C2D1-54F7D0769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6DA12-E041-CAAD-44F0-680C2D8F4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35267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System Design And Implementation - Dynamics</a:t>
            </a:r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A79F0F-AF56-95A1-C674-4827F2960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0267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6268491-C142-4B38-AC09-CB5EDA685B2C}" type="slidenum">
              <a:rPr lang="en-GB" smtClean="0"/>
              <a:pPr>
                <a:spcAft>
                  <a:spcPts val="600"/>
                </a:spcAft>
              </a:pPr>
              <a:t>12</a:t>
            </a:fld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40D572C-B6EB-9841-D253-F95FC757B1CC}"/>
              </a:ext>
            </a:extLst>
          </p:cNvPr>
          <p:cNvSpPr txBox="1">
            <a:spLocks/>
          </p:cNvSpPr>
          <p:nvPr/>
        </p:nvSpPr>
        <p:spPr>
          <a:xfrm>
            <a:off x="186267" y="1046534"/>
            <a:ext cx="10515600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C471B0-10BA-10C8-3E52-1455FEFE0AEE}"/>
              </a:ext>
            </a:extLst>
          </p:cNvPr>
          <p:cNvSpPr txBox="1">
            <a:spLocks/>
          </p:cNvSpPr>
          <p:nvPr/>
        </p:nvSpPr>
        <p:spPr>
          <a:xfrm>
            <a:off x="186266" y="1368611"/>
            <a:ext cx="11887201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D81CC0B-04AC-808F-7452-0A91D8F7DCAA}"/>
              </a:ext>
            </a:extLst>
          </p:cNvPr>
          <p:cNvSpPr txBox="1">
            <a:spLocks/>
          </p:cNvSpPr>
          <p:nvPr/>
        </p:nvSpPr>
        <p:spPr>
          <a:xfrm>
            <a:off x="338666" y="1521011"/>
            <a:ext cx="7186084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Another key detail regarding the dynamics of the chair is how the fluidic muscle pressures are obtained from the X-Plane pose</a:t>
            </a:r>
          </a:p>
          <a:p>
            <a:endParaRPr lang="en-GB" dirty="0"/>
          </a:p>
          <a:p>
            <a:r>
              <a:rPr lang="en-GB" dirty="0"/>
              <a:t>As of Week-6, chair can be moved according to X-Plane flight-sim telemetry using the inverse kinematics module (video next slide)</a:t>
            </a:r>
          </a:p>
          <a:p>
            <a:endParaRPr lang="en-GB" dirty="0"/>
          </a:p>
          <a:p>
            <a:r>
              <a:rPr lang="en-GB" dirty="0"/>
              <a:t>Ignore “washout” application and those filters are yet to be implemented</a:t>
            </a:r>
          </a:p>
          <a:p>
            <a:endParaRPr lang="en-GB" dirty="0"/>
          </a:p>
        </p:txBody>
      </p:sp>
      <p:pic>
        <p:nvPicPr>
          <p:cNvPr id="8" name="Picture 7" descr="A diagram of a plane&#10;&#10;AI-generated content may be incorrect.">
            <a:extLst>
              <a:ext uri="{FF2B5EF4-FFF2-40B4-BE49-F238E27FC236}">
                <a16:creationId xmlns:a16="http://schemas.microsoft.com/office/drawing/2014/main" id="{CF59BC01-4558-8489-1335-D52552CD5F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658" y="1368611"/>
            <a:ext cx="3617912" cy="535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88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2C310-3FCC-1F4B-A136-5DBBF5664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47A9C-911C-A2D4-88DE-BF5EAEB27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467" y="35281"/>
            <a:ext cx="5289022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Progress So Far Video</a:t>
            </a:r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5CD003-A045-DC97-8396-68E5FB8DA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0267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6268491-C142-4B38-AC09-CB5EDA685B2C}" type="slidenum">
              <a:rPr lang="en-GB" smtClean="0"/>
              <a:pPr>
                <a:spcAft>
                  <a:spcPts val="600"/>
                </a:spcAft>
              </a:pPr>
              <a:t>13</a:t>
            </a:fld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887876-9F44-8D28-C747-9F62D7118674}"/>
              </a:ext>
            </a:extLst>
          </p:cNvPr>
          <p:cNvSpPr txBox="1">
            <a:spLocks/>
          </p:cNvSpPr>
          <p:nvPr/>
        </p:nvSpPr>
        <p:spPr>
          <a:xfrm>
            <a:off x="186267" y="1046534"/>
            <a:ext cx="10515600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C8E2626-3B63-D71C-0386-ED7CAC1AC479}"/>
              </a:ext>
            </a:extLst>
          </p:cNvPr>
          <p:cNvSpPr txBox="1">
            <a:spLocks/>
          </p:cNvSpPr>
          <p:nvPr/>
        </p:nvSpPr>
        <p:spPr>
          <a:xfrm>
            <a:off x="186266" y="1368611"/>
            <a:ext cx="11887201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3" name="Week 6 Final Year Quick Blog - Even better progress!">
            <a:hlinkClick r:id="" action="ppaction://media"/>
            <a:extLst>
              <a:ext uri="{FF2B5EF4-FFF2-40B4-BE49-F238E27FC236}">
                <a16:creationId xmlns:a16="http://schemas.microsoft.com/office/drawing/2014/main" id="{295217A5-6B26-A6B3-C2EB-85F02C717D5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3092" end="65606"/>
                </p14:media>
              </p:ext>
            </p:extLst>
          </p:nvPr>
        </p:nvPicPr>
        <p:blipFill>
          <a:blip r:embed="rId4"/>
          <a:srcRect t="36914"/>
          <a:stretch>
            <a:fillRect/>
          </a:stretch>
        </p:blipFill>
        <p:spPr>
          <a:xfrm>
            <a:off x="3586875" y="1046534"/>
            <a:ext cx="5200528" cy="583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07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DB98B-4543-DFDA-718A-9DC1CC75E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5EC92-A8A1-4BDC-5AFF-5065ACAC6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235267" cy="1325563"/>
          </a:xfrm>
        </p:spPr>
        <p:txBody>
          <a:bodyPr anchor="ctr">
            <a:normAutofit/>
          </a:bodyPr>
          <a:lstStyle/>
          <a:p>
            <a:r>
              <a:rPr lang="en-GB" dirty="0"/>
              <a:t>Conclusion And Future Work</a:t>
            </a:r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9ABA6E-157A-0B94-71B1-AC62694D3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30267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6268491-C142-4B38-AC09-CB5EDA685B2C}" type="slidenum">
              <a:rPr lang="en-GB" smtClean="0"/>
              <a:pPr>
                <a:spcAft>
                  <a:spcPts val="600"/>
                </a:spcAft>
              </a:pPr>
              <a:t>14</a:t>
            </a:fld>
            <a:endParaRPr lang="en-GB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4CF3551-C8C3-2403-75FB-8580AC895245}"/>
              </a:ext>
            </a:extLst>
          </p:cNvPr>
          <p:cNvSpPr txBox="1">
            <a:spLocks/>
          </p:cNvSpPr>
          <p:nvPr/>
        </p:nvSpPr>
        <p:spPr>
          <a:xfrm>
            <a:off x="186267" y="1046534"/>
            <a:ext cx="10515600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0CBE425-BD65-CB16-063E-9214501955BD}"/>
              </a:ext>
            </a:extLst>
          </p:cNvPr>
          <p:cNvSpPr txBox="1">
            <a:spLocks/>
          </p:cNvSpPr>
          <p:nvPr/>
        </p:nvSpPr>
        <p:spPr>
          <a:xfrm>
            <a:off x="186266" y="1368611"/>
            <a:ext cx="11887201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2301B62-BF31-1AD7-3FD2-397EAC793F95}"/>
              </a:ext>
            </a:extLst>
          </p:cNvPr>
          <p:cNvSpPr txBox="1">
            <a:spLocks/>
          </p:cNvSpPr>
          <p:nvPr/>
        </p:nvSpPr>
        <p:spPr>
          <a:xfrm>
            <a:off x="338665" y="1521011"/>
            <a:ext cx="11667068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So far, the physical chair can be moved according to the simulated airplane’s movements using pre-existing IK modules. Next steps are shown in </a:t>
            </a:r>
            <a:r>
              <a:rPr lang="en-GB" dirty="0" err="1"/>
              <a:t>gantt</a:t>
            </a:r>
            <a:r>
              <a:rPr lang="en-GB" dirty="0"/>
              <a:t> chart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47A4F0-9C45-E41D-5905-3A89A7F6D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4087" y="2563551"/>
            <a:ext cx="9603048" cy="356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957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DF18C10-639F-430D-AF0A-B333F969FB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E2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A022D9-FD23-431B-B12C-5DBF3EC792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219524"/>
          </a:xfrm>
        </p:spPr>
        <p:txBody>
          <a:bodyPr/>
          <a:lstStyle/>
          <a:p>
            <a:pPr algn="l"/>
            <a:r>
              <a:rPr lang="en-GB" b="1" dirty="0">
                <a:solidFill>
                  <a:schemeClr val="bg1"/>
                </a:solidFill>
                <a:latin typeface="Gill Sans MT" panose="020B0502020104020203" pitchFamily="34" charset="0"/>
              </a:rPr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4E942-6420-46A7-B7DA-8C2A6EAC0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861" y="5795153"/>
            <a:ext cx="11953254" cy="1311528"/>
          </a:xfrm>
        </p:spPr>
        <p:txBody>
          <a:bodyPr>
            <a:normAutofit/>
          </a:bodyPr>
          <a:lstStyle/>
          <a:p>
            <a:pPr algn="l"/>
            <a:r>
              <a:rPr lang="en-GB" dirty="0">
                <a:solidFill>
                  <a:schemeClr val="bg1"/>
                </a:solidFill>
                <a:latin typeface="Gill Sans MT" panose="020B0502020104020203" pitchFamily="34" charset="0"/>
              </a:rPr>
              <a:t>Technical Presentation</a:t>
            </a:r>
          </a:p>
          <a:p>
            <a:pPr algn="l"/>
            <a:r>
              <a:rPr lang="en-GB" dirty="0">
                <a:solidFill>
                  <a:schemeClr val="bg1"/>
                </a:solidFill>
                <a:latin typeface="Gill Sans MT" panose="020B0502020104020203" pitchFamily="34" charset="0"/>
              </a:rPr>
              <a:t>By: Omar Maaouane Veiga</a:t>
            </a:r>
          </a:p>
          <a:p>
            <a:pPr algn="l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E010B2-F239-4E98-A25D-1CADCBA7F723}"/>
              </a:ext>
            </a:extLst>
          </p:cNvPr>
          <p:cNvSpPr/>
          <p:nvPr/>
        </p:nvSpPr>
        <p:spPr>
          <a:xfrm>
            <a:off x="3994952" y="5985164"/>
            <a:ext cx="8300622" cy="931506"/>
          </a:xfrm>
          <a:custGeom>
            <a:avLst/>
            <a:gdLst>
              <a:gd name="connsiteX0" fmla="*/ 0 w 6489577"/>
              <a:gd name="connsiteY0" fmla="*/ 0 h 1740988"/>
              <a:gd name="connsiteX1" fmla="*/ 6489577 w 6489577"/>
              <a:gd name="connsiteY1" fmla="*/ 0 h 1740988"/>
              <a:gd name="connsiteX2" fmla="*/ 6489577 w 6489577"/>
              <a:gd name="connsiteY2" fmla="*/ 1740988 h 1740988"/>
              <a:gd name="connsiteX3" fmla="*/ 0 w 6489577"/>
              <a:gd name="connsiteY3" fmla="*/ 1740988 h 1740988"/>
              <a:gd name="connsiteX4" fmla="*/ 0 w 6489577"/>
              <a:gd name="connsiteY4" fmla="*/ 0 h 1740988"/>
              <a:gd name="connsiteX0" fmla="*/ 2512381 w 6489577"/>
              <a:gd name="connsiteY0" fmla="*/ 1127464 h 1740988"/>
              <a:gd name="connsiteX1" fmla="*/ 6489577 w 6489577"/>
              <a:gd name="connsiteY1" fmla="*/ 0 h 1740988"/>
              <a:gd name="connsiteX2" fmla="*/ 6489577 w 6489577"/>
              <a:gd name="connsiteY2" fmla="*/ 1740988 h 1740988"/>
              <a:gd name="connsiteX3" fmla="*/ 0 w 6489577"/>
              <a:gd name="connsiteY3" fmla="*/ 1740988 h 1740988"/>
              <a:gd name="connsiteX4" fmla="*/ 2512381 w 6489577"/>
              <a:gd name="connsiteY4" fmla="*/ 1127464 h 174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9577" h="1740988">
                <a:moveTo>
                  <a:pt x="2512381" y="1127464"/>
                </a:moveTo>
                <a:lnTo>
                  <a:pt x="6489577" y="0"/>
                </a:lnTo>
                <a:lnTo>
                  <a:pt x="6489577" y="1740988"/>
                </a:lnTo>
                <a:lnTo>
                  <a:pt x="0" y="1740988"/>
                </a:lnTo>
                <a:lnTo>
                  <a:pt x="2512381" y="1127464"/>
                </a:lnTo>
                <a:close/>
              </a:path>
            </a:pathLst>
          </a:custGeom>
          <a:solidFill>
            <a:srgbClr val="E30A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C0E92-BA91-4924-9B6F-8519558B73C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02339" y="6200367"/>
            <a:ext cx="1154487" cy="524137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1F197994-36DA-475C-A81F-DF4E6FC6CBA0}"/>
              </a:ext>
            </a:extLst>
          </p:cNvPr>
          <p:cNvSpPr txBox="1">
            <a:spLocks/>
          </p:cNvSpPr>
          <p:nvPr/>
        </p:nvSpPr>
        <p:spPr>
          <a:xfrm>
            <a:off x="-960582" y="6530118"/>
            <a:ext cx="11953254" cy="655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200" dirty="0">
                <a:solidFill>
                  <a:schemeClr val="bg1"/>
                </a:solidFill>
                <a:latin typeface="Gill Sans MT" panose="020B0502020104020203" pitchFamily="34" charset="0"/>
              </a:rPr>
              <a:t>PDE3823 Major Project and Professional Practice</a:t>
            </a:r>
          </a:p>
        </p:txBody>
      </p:sp>
    </p:spTree>
    <p:extLst>
      <p:ext uri="{BB962C8B-B14F-4D97-AF65-F5344CB8AC3E}">
        <p14:creationId xmlns:p14="http://schemas.microsoft.com/office/powerpoint/2010/main" val="254197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F9AC4-DA08-E271-FC83-58309883C8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03282-E812-64EE-3002-DC458D98B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67" y="108095"/>
            <a:ext cx="10515600" cy="1325563"/>
          </a:xfrm>
        </p:spPr>
        <p:txBody>
          <a:bodyPr/>
          <a:lstStyle/>
          <a:p>
            <a:r>
              <a:rPr lang="en-GB" dirty="0"/>
              <a:t>Appendix</a:t>
            </a:r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A85BDB-D322-D776-AEF8-A736056C9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16</a:t>
            </a:fld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3D580A4-C54D-7B0A-642E-7E559E3FE113}"/>
              </a:ext>
            </a:extLst>
          </p:cNvPr>
          <p:cNvSpPr txBox="1">
            <a:spLocks/>
          </p:cNvSpPr>
          <p:nvPr/>
        </p:nvSpPr>
        <p:spPr>
          <a:xfrm>
            <a:off x="186268" y="1046534"/>
            <a:ext cx="4900082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All the appendix information can be referred within project blog (</a:t>
            </a:r>
            <a:r>
              <a:rPr lang="en-GB" dirty="0">
                <a:hlinkClick r:id="rId2"/>
              </a:rPr>
              <a:t>here</a:t>
            </a:r>
            <a:r>
              <a:rPr lang="en-GB" dirty="0"/>
              <a:t>):</a:t>
            </a:r>
          </a:p>
          <a:p>
            <a:r>
              <a:rPr lang="en-GB" dirty="0"/>
              <a:t>https://flightsimmotionplatformproject.wordpress.com/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F235A0-2D2C-E773-6796-0C49DD3B2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350" y="1681209"/>
            <a:ext cx="6717697" cy="388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32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E01A11-CB87-88DA-CEDF-D85A606DA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E84BB138-6A45-C3EF-DB65-8EC029FBA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6277" y="2275840"/>
            <a:ext cx="5719445" cy="408051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40CDA3-9699-9ACF-9598-2D1FDA998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52256"/>
          </a:xfrm>
        </p:spPr>
        <p:txBody>
          <a:bodyPr>
            <a:normAutofit/>
          </a:bodyPr>
          <a:lstStyle/>
          <a:p>
            <a:r>
              <a:rPr lang="en-GB" dirty="0">
                <a:latin typeface="Gill Sans MT" panose="020B0502020104020203" pitchFamily="34" charset="0"/>
              </a:rPr>
              <a:t>Introduction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EF341-B6A0-4D98-5111-E9260321B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662" y="1100159"/>
            <a:ext cx="10515600" cy="4764932"/>
          </a:xfrm>
        </p:spPr>
        <p:txBody>
          <a:bodyPr>
            <a:normAutofit/>
          </a:bodyPr>
          <a:lstStyle/>
          <a:p>
            <a:r>
              <a:rPr lang="en-GB" dirty="0"/>
              <a:t>The core goal of this project is to provide a comprehensive set of ready to use software that allows the MDX mechanical chair platform to simulate the motions of an airplane on a flight simulator</a:t>
            </a:r>
          </a:p>
          <a:p>
            <a:endParaRPr lang="en-GB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B352A2-5156-E938-E30F-A708F83F2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77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00D26-7FF4-F421-5A34-C81900230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67" y="108095"/>
            <a:ext cx="10515600" cy="1325563"/>
          </a:xfrm>
        </p:spPr>
        <p:txBody>
          <a:bodyPr/>
          <a:lstStyle/>
          <a:p>
            <a:r>
              <a:rPr lang="en-GB" dirty="0"/>
              <a:t>Aims and Objectives</a:t>
            </a:r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328746-1999-1015-3659-B325856DA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3</a:t>
            </a:fld>
            <a:endParaRPr lang="en-GB" dirty="0"/>
          </a:p>
        </p:txBody>
      </p:sp>
      <p:pic>
        <p:nvPicPr>
          <p:cNvPr id="5" name="Picture 4" descr="A diagram of a software company&#10;&#10;Description automatically generated">
            <a:extLst>
              <a:ext uri="{FF2B5EF4-FFF2-40B4-BE49-F238E27FC236}">
                <a16:creationId xmlns:a16="http://schemas.microsoft.com/office/drawing/2014/main" id="{052A80E4-4874-09FD-2F1E-924BB3541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8193" y="1849148"/>
            <a:ext cx="6733882" cy="441569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042A16A-0447-2259-A78F-420F11D5761A}"/>
              </a:ext>
            </a:extLst>
          </p:cNvPr>
          <p:cNvSpPr txBox="1">
            <a:spLocks/>
          </p:cNvSpPr>
          <p:nvPr/>
        </p:nvSpPr>
        <p:spPr>
          <a:xfrm>
            <a:off x="186267" y="1046534"/>
            <a:ext cx="10515600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software aims to provide an operator a control app to manage the chair’s operation</a:t>
            </a:r>
          </a:p>
        </p:txBody>
      </p:sp>
    </p:spTree>
    <p:extLst>
      <p:ext uri="{BB962C8B-B14F-4D97-AF65-F5344CB8AC3E}">
        <p14:creationId xmlns:p14="http://schemas.microsoft.com/office/powerpoint/2010/main" val="1873434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92E836-07A9-D853-3475-924B085CB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02ABE-3A8F-5144-3B93-5AA6DB6A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67" y="108095"/>
            <a:ext cx="10515600" cy="1325563"/>
          </a:xfrm>
        </p:spPr>
        <p:txBody>
          <a:bodyPr/>
          <a:lstStyle/>
          <a:p>
            <a:r>
              <a:rPr lang="en-GB" dirty="0"/>
              <a:t>Software Functionality</a:t>
            </a:r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E6F1E3-88D2-06D4-B2DC-39A69BBAB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4</a:t>
            </a:fld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E8BC9A3-D3BD-26F4-C5A4-C50F7086BE38}"/>
              </a:ext>
            </a:extLst>
          </p:cNvPr>
          <p:cNvSpPr txBox="1">
            <a:spLocks/>
          </p:cNvSpPr>
          <p:nvPr/>
        </p:nvSpPr>
        <p:spPr>
          <a:xfrm>
            <a:off x="186268" y="1046534"/>
            <a:ext cx="4900082" cy="4764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The software will aim to provide the functionality described in this state machine diagram</a:t>
            </a:r>
          </a:p>
        </p:txBody>
      </p:sp>
      <p:pic>
        <p:nvPicPr>
          <p:cNvPr id="3" name="Picture 2" descr="A diagram of a control system&#10;&#10;Description automatically generated">
            <a:extLst>
              <a:ext uri="{FF2B5EF4-FFF2-40B4-BE49-F238E27FC236}">
                <a16:creationId xmlns:a16="http://schemas.microsoft.com/office/drawing/2014/main" id="{B622CE56-F55E-A6C8-45E9-9B1E4859FC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351" y="1046534"/>
            <a:ext cx="6545314" cy="55959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6648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20AC3-93CA-8BED-080F-B84AFC9CCB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C9EFF-4686-78B1-46B0-8F024475D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67" y="108095"/>
            <a:ext cx="10515600" cy="1325563"/>
          </a:xfrm>
        </p:spPr>
        <p:txBody>
          <a:bodyPr/>
          <a:lstStyle/>
          <a:p>
            <a:r>
              <a:rPr lang="en-GB" dirty="0"/>
              <a:t>Lit review and Background</a:t>
            </a:r>
            <a:endParaRPr lang="es-E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AC461-FDA9-3F1B-0E2C-0FEFADAF8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5</a:t>
            </a:fld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C15DEED-D353-CA21-1EBF-3F43B01285C1}"/>
              </a:ext>
            </a:extLst>
          </p:cNvPr>
          <p:cNvSpPr txBox="1">
            <a:spLocks/>
          </p:cNvSpPr>
          <p:nvPr/>
        </p:nvSpPr>
        <p:spPr>
          <a:xfrm>
            <a:off x="186267" y="1046534"/>
            <a:ext cx="10515600" cy="47649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Due to project complexity, this project relied on a lot of pre-existing code. X-Plane is the main simulator of choice for the project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two main code libraries are </a:t>
            </a:r>
            <a:r>
              <a:rPr lang="en-GB" dirty="0" err="1"/>
              <a:t>Xpython</a:t>
            </a:r>
            <a:r>
              <a:rPr lang="en-GB" dirty="0"/>
              <a:t> (X-Plane telemetry) and </a:t>
            </a:r>
            <a:r>
              <a:rPr lang="en-GB" dirty="0" err="1"/>
              <a:t>SimOpConsole</a:t>
            </a:r>
            <a:r>
              <a:rPr lang="en-GB" dirty="0"/>
              <a:t> repo (platform control modules)</a:t>
            </a:r>
          </a:p>
          <a:p>
            <a:endParaRPr lang="en-GB" dirty="0"/>
          </a:p>
          <a:p>
            <a:r>
              <a:rPr lang="en-GB" dirty="0"/>
              <a:t>Some other code libraries used were </a:t>
            </a:r>
            <a:r>
              <a:rPr lang="en-GB" dirty="0" err="1"/>
              <a:t>Stewart_Py</a:t>
            </a:r>
            <a:r>
              <a:rPr lang="en-GB" dirty="0"/>
              <a:t> (python platform display) and </a:t>
            </a:r>
            <a:r>
              <a:rPr lang="en-GB" dirty="0" err="1"/>
              <a:t>PyQt</a:t>
            </a:r>
            <a:r>
              <a:rPr lang="en-GB" dirty="0"/>
              <a:t> (GUI development)</a:t>
            </a:r>
          </a:p>
          <a:p>
            <a:endParaRPr lang="en-GB" dirty="0"/>
          </a:p>
          <a:p>
            <a:r>
              <a:rPr lang="en-GB" dirty="0"/>
              <a:t>Research on how existing </a:t>
            </a:r>
            <a:r>
              <a:rPr lang="en-GB" dirty="0" err="1"/>
              <a:t>flightsims</a:t>
            </a:r>
            <a:r>
              <a:rPr lang="en-GB" dirty="0"/>
              <a:t> simulate movement was also done (included </a:t>
            </a:r>
            <a:r>
              <a:rPr lang="en-GB"/>
              <a:t>in appendix)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537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A91C0-EB30-544E-1770-5B2681973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DDEE7-2A62-ECE7-C1E6-DF753FA1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6</a:t>
            </a:fld>
            <a:endParaRPr lang="en-GB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FC5D5B9-4601-91D8-C0A2-52AF8A1D56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187"/>
          <a:stretch/>
        </p:blipFill>
        <p:spPr bwMode="auto">
          <a:xfrm>
            <a:off x="3409950" y="1112699"/>
            <a:ext cx="6667500" cy="53249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580E8CD-4CE6-8F0F-2E77-7DF85DDE8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67" y="108095"/>
            <a:ext cx="10515600" cy="1325563"/>
          </a:xfrm>
        </p:spPr>
        <p:txBody>
          <a:bodyPr/>
          <a:lstStyle/>
          <a:p>
            <a:r>
              <a:rPr lang="en-GB" dirty="0"/>
              <a:t>Some Of  The Used Codebases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75441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B48E1F-DD14-1DD4-A0A2-79BB70ECC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FD6CC-2090-8A13-1564-0B808981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7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B04AC2B-196D-7203-EEAD-CDBD25D3C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67" y="108095"/>
            <a:ext cx="10515600" cy="1325563"/>
          </a:xfrm>
        </p:spPr>
        <p:txBody>
          <a:bodyPr/>
          <a:lstStyle/>
          <a:p>
            <a:r>
              <a:rPr lang="en-GB" dirty="0"/>
              <a:t>Some Of  The Used Codebases</a:t>
            </a:r>
            <a:endParaRPr lang="es-E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7E2EA47-A5A8-B992-2FCC-5DF95A90F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958" y="1308167"/>
            <a:ext cx="8295309" cy="481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393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C7CF5-BAB0-088F-7BF8-540F63CFB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68DA4-9EB4-2667-F973-2358BCFDD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8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C913425-D385-1CC1-5FD3-FC5A66480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67" y="108095"/>
            <a:ext cx="10515600" cy="1325563"/>
          </a:xfrm>
        </p:spPr>
        <p:txBody>
          <a:bodyPr/>
          <a:lstStyle/>
          <a:p>
            <a:r>
              <a:rPr lang="en-GB" dirty="0"/>
              <a:t>Some Of  The Used Codebases</a:t>
            </a:r>
            <a:endParaRPr lang="es-ES" dirty="0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4079710-B97B-0B6A-7929-2BD3BF3916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779" y="1186008"/>
            <a:ext cx="7682442" cy="501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08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56DC6-5716-C8D7-EFCD-DD01D8D6E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4317D1-74C7-03A7-3116-918FA16D7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68491-C142-4B38-AC09-CB5EDA685B2C}" type="slidenum">
              <a:rPr lang="en-GB" smtClean="0"/>
              <a:t>9</a:t>
            </a:fld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FC43157-88A6-055E-47DE-FECD756CE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267" y="108095"/>
            <a:ext cx="10515600" cy="1325563"/>
          </a:xfrm>
        </p:spPr>
        <p:txBody>
          <a:bodyPr/>
          <a:lstStyle/>
          <a:p>
            <a:r>
              <a:rPr lang="en-GB" dirty="0"/>
              <a:t>Some Of  The Used Codebases</a:t>
            </a:r>
            <a:endParaRPr lang="es-ES" dirty="0"/>
          </a:p>
        </p:txBody>
      </p:sp>
      <p:pic>
        <p:nvPicPr>
          <p:cNvPr id="2" name="Picture 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59E4476-8A25-1981-EC56-D8448B6FA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650" y="1149023"/>
            <a:ext cx="6248554" cy="520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70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FFFFFF"/>
      </a:dk2>
      <a:lt2>
        <a:srgbClr val="FFFFFF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3086975-c1d0-4a06-9c64-3fd990a1352b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E4D76328569F43B69913F006A221B2" ma:contentTypeVersion="18" ma:contentTypeDescription="Create a new document." ma:contentTypeScope="" ma:versionID="631b87141fda47b8f487dbaa3170b0b4">
  <xsd:schema xmlns:xsd="http://www.w3.org/2001/XMLSchema" xmlns:xs="http://www.w3.org/2001/XMLSchema" xmlns:p="http://schemas.microsoft.com/office/2006/metadata/properties" xmlns:ns3="f8d07fca-19e9-492a-8c2e-699b0725e001" xmlns:ns4="13086975-c1d0-4a06-9c64-3fd990a1352b" targetNamespace="http://schemas.microsoft.com/office/2006/metadata/properties" ma:root="true" ma:fieldsID="857c573b9c85a52a7b2c9d3f16059744" ns3:_="" ns4:_="">
    <xsd:import namespace="f8d07fca-19e9-492a-8c2e-699b0725e001"/>
    <xsd:import namespace="13086975-c1d0-4a06-9c64-3fd990a1352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  <xsd:element ref="ns4:MediaLengthInSeconds" minOccurs="0"/>
                <xsd:element ref="ns4:_activity" minOccurs="0"/>
                <xsd:element ref="ns4:MediaServiceObjectDetectorVersions" minOccurs="0"/>
                <xsd:element ref="ns4:MediaServiceSystemTag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d07fca-19e9-492a-8c2e-699b0725e00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086975-c1d0-4a06-9c64-3fd990a135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158765-E6EF-426C-BD9B-FAD4199334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0075CA4-D435-49DC-B7F9-93BC8A7ECAE2}">
  <ds:schemaRefs>
    <ds:schemaRef ds:uri="http://purl.org/dc/elements/1.1/"/>
    <ds:schemaRef ds:uri="f8d07fca-19e9-492a-8c2e-699b0725e001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infopath/2007/PartnerControls"/>
    <ds:schemaRef ds:uri="13086975-c1d0-4a06-9c64-3fd990a1352b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1C5E15B-A390-40C4-8E1A-F901402353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8d07fca-19e9-492a-8c2e-699b0725e001"/>
    <ds:schemaRef ds:uri="13086975-c1d0-4a06-9c64-3fd990a135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436</Words>
  <Application>Microsoft Office PowerPoint</Application>
  <PresentationFormat>Widescreen</PresentationFormat>
  <Paragraphs>57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Gill Sans MT</vt:lpstr>
      <vt:lpstr>Office Theme</vt:lpstr>
      <vt:lpstr>Control Software For A Flight Simulator Experience</vt:lpstr>
      <vt:lpstr>Introduction</vt:lpstr>
      <vt:lpstr>Aims and Objectives</vt:lpstr>
      <vt:lpstr>Software Functionality</vt:lpstr>
      <vt:lpstr>Lit review and Background</vt:lpstr>
      <vt:lpstr>Some Of  The Used Codebases</vt:lpstr>
      <vt:lpstr>Some Of  The Used Codebases</vt:lpstr>
      <vt:lpstr>Some Of  The Used Codebases</vt:lpstr>
      <vt:lpstr>Some Of  The Used Codebases</vt:lpstr>
      <vt:lpstr>Methodology For Control Software</vt:lpstr>
      <vt:lpstr>System Design And Implementation</vt:lpstr>
      <vt:lpstr>System Design And Implementation - Dynamics</vt:lpstr>
      <vt:lpstr>Progress So Far Video</vt:lpstr>
      <vt:lpstr>Conclusion And Future Work</vt:lpstr>
      <vt:lpstr>Thank you!</vt:lpstr>
      <vt:lpstr>Appendix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Technical Presentation</dc:title>
  <dc:creator>Puja Varsani</dc:creator>
  <cp:lastModifiedBy>Omar Maaouane Veiga</cp:lastModifiedBy>
  <cp:revision>39</cp:revision>
  <dcterms:created xsi:type="dcterms:W3CDTF">2025-02-07T15:03:16Z</dcterms:created>
  <dcterms:modified xsi:type="dcterms:W3CDTF">2025-02-27T12:57:00Z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0x010100B5E4D76328569F43B69913F006A221B2</vt:lpwstr>
  </property>
</Properties>
</file>

<file path=docProps/thumbnail.jpeg>
</file>